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1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20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2406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55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74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75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81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7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7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1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6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6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1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1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33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5334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Valakamal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Thalaiyakuveer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thyhf;fhky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jiyahf;FtPH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fPohf;fhky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Nkyhf;FtPu</a:t>
            </a:r>
            <a:r>
              <a:rPr lang="en-US" sz="3200" b="1" dirty="0">
                <a:latin typeface="Bamini" pitchFamily="2" charset="0"/>
              </a:rPr>
              <a:t>; (2)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ek;gpLNtd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KOtJkha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ngupa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fhupak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nra;jpLNk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eprpNa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NjtNd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eprpNa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jUtPH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lvl="0" algn="r"/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thyhf;fhky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jiyahf;fpdPu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53340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eprpNa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NjtNd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eprpNa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jUtPH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966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9144000" cy="44958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nrq;fliy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gpse;jPNu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topia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cz;lhf;fp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elj;jpdPNu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NahHjhd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nts;sk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te;jhYk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vupNfh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jilahf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epd;whYk</a:t>
            </a:r>
            <a:r>
              <a:rPr lang="en-US" sz="3200" b="1" dirty="0">
                <a:latin typeface="Bamini" pitchFamily="2" charset="0"/>
              </a:rPr>
              <a:t>; (2)</a:t>
            </a:r>
          </a:p>
          <a:p>
            <a:pPr lvl="0" algn="r"/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eprpNa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NjtNd</a:t>
            </a:r>
            <a:endParaRPr lang="en-US" sz="3200" b="1" dirty="0">
              <a:latin typeface="Bamini" pitchFamily="2" charset="0"/>
            </a:endParaRPr>
          </a:p>
          <a:p>
            <a:pPr lvl="0" algn="r"/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thyhf;fhky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jiyahf;FtPH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634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47244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Njitfs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Mapuk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tho;tpNy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NrhHtjpy;iy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Ug;gjhNy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Njitfs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re;jpf;Fk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cjtp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nra;jpLtPH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lvl="0" algn="r"/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eprpNa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NjtNd</a:t>
            </a:r>
            <a:endParaRPr lang="en-US" sz="3200" b="1" dirty="0">
              <a:latin typeface="Bamini" pitchFamily="2" charset="0"/>
            </a:endParaRPr>
          </a:p>
          <a:p>
            <a:pPr lvl="0" algn="r"/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thyhf;fhky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>
                <a:latin typeface="Bamini" pitchFamily="2" charset="0"/>
              </a:rPr>
              <a:t>jiyahf;FtPH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9173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82</TotalTime>
  <Words>204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68</cp:revision>
  <dcterms:created xsi:type="dcterms:W3CDTF">2014-06-05T16:47:32Z</dcterms:created>
  <dcterms:modified xsi:type="dcterms:W3CDTF">2022-06-17T17:25:47Z</dcterms:modified>
</cp:coreProperties>
</file>