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6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96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024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22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8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8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0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6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8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2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5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2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1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0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8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CC13-7C8A-4562-9844-9AE41DA62EE7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79D2E-0E53-409A-B963-4F430BD5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23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019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 (Key: 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F)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ty;yik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d;Nw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g;Ngh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Njth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thaevaa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thaevaa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Ippo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thaevaa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254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nghope;jpLk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cd;djj;jpd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ty;yik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Polinthidum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unnathaththin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/>
          </a:p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khk;rkhd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%</a:t>
            </a:r>
            <a:r>
              <a:rPr lang="en-US" sz="3200" b="1" dirty="0" err="1">
                <a:latin typeface="Bamini" pitchFamily="2" charset="0"/>
              </a:rPr>
              <a:t>g;gu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thypgu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ahtUk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jPu;f;f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juprdk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nrhy;thNu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nghope;jpLk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/>
              <a:t>1.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Maamsamaana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oottuvaen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Mooppar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vaalipar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yaavarum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Theerkka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tharisanam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solvaarae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polinthidum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nge;NjNfh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ngupjhd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Kof;fj;NjhNl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ty;yikahf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wq;fp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tuq;fspdhNy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epug;Gk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nghope;jpLk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Penthaekosthae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Perithaana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mulakkaththotae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Vallamaiyaaka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Varangalinaalae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nirappum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polinthidum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kPl;fg;gLk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ehSf;nfd;W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Kj;jpiuahd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Mtpiaj;jhUk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gpjhNt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Gj;u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Rtpfhuk</a:t>
            </a:r>
            <a:r>
              <a:rPr lang="en-US" sz="3200" b="1" dirty="0">
                <a:latin typeface="Bamini" pitchFamily="2" charset="0"/>
              </a:rPr>
              <a:t>; &lt;</a:t>
            </a:r>
            <a:r>
              <a:rPr lang="en-US" sz="3200" b="1" dirty="0" err="1">
                <a:latin typeface="Bamini" pitchFamily="2" charset="0"/>
              </a:rPr>
              <a:t>e;jpLk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nghope;jpLk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Meetkappadum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naalukkentu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Muththiraiyaana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aaviyaiththaarum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Pithaavae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alaikka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Puthra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suvikaaram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eenthidum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polinthidum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35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31</cp:revision>
  <dcterms:created xsi:type="dcterms:W3CDTF">2014-06-22T16:54:05Z</dcterms:created>
  <dcterms:modified xsi:type="dcterms:W3CDTF">2021-01-01T09:39:20Z</dcterms:modified>
</cp:coreProperties>
</file>