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803405"/>
            <a:ext cx="73152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632201"/>
            <a:ext cx="73152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32170" y="4323845"/>
            <a:ext cx="2297429" cy="365125"/>
          </a:xfrm>
        </p:spPr>
        <p:txBody>
          <a:bodyPr/>
          <a:lstStyle/>
          <a:p>
            <a:fld id="{280C0D74-5A6C-4FF4-8260-79E30E9AB3E3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4323846"/>
            <a:ext cx="488061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7900" y="1430867"/>
            <a:ext cx="2171700" cy="365125"/>
          </a:xfrm>
        </p:spPr>
        <p:txBody>
          <a:bodyPr/>
          <a:lstStyle/>
          <a:p>
            <a:fld id="{762B0388-3E01-4C07-A797-76687B7336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1746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55" y="4697361"/>
            <a:ext cx="7956482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94355" y="977035"/>
            <a:ext cx="7950260" cy="340697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5516716"/>
            <a:ext cx="7955280" cy="746924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C0D74-5A6C-4FF4-8260-79E30E9AB3E3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B0388-3E01-4C07-A797-76687B7336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5031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3"/>
            <a:ext cx="795528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649134"/>
            <a:ext cx="7772400" cy="1330852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280C0D74-5A6C-4FF4-8260-79E30E9AB3E3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62B0388-3E01-4C07-A797-76687B7336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2760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51" y="753534"/>
            <a:ext cx="7613650" cy="2756234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77899" y="3509768"/>
            <a:ext cx="7194552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74597"/>
            <a:ext cx="7778752" cy="82126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280C0D74-5A6C-4FF4-8260-79E30E9AB3E3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9438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62B0388-3E01-4C07-A797-76687B7336E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31458" y="80772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146733" y="302133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532063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24702"/>
            <a:ext cx="7774782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792" y="3648316"/>
            <a:ext cx="7773608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78884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280C0D74-5A6C-4FF4-8260-79E30E9AB3E3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8884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62B0388-3E01-4C07-A797-76687B7336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3993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171701" y="762000"/>
            <a:ext cx="637793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94361" y="2202080"/>
            <a:ext cx="2560320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9436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02237" y="2201333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00781" y="2904068"/>
            <a:ext cx="2560320" cy="335957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9319" y="2192866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932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C0D74-5A6C-4FF4-8260-79E30E9AB3E3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B0388-3E01-4C07-A797-76687B7336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0577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171702" y="762000"/>
            <a:ext cx="6381984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94360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94360" y="2331720"/>
            <a:ext cx="2560320" cy="15073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94360" y="4796103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91873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291872" y="2331720"/>
            <a:ext cx="2560320" cy="1509862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290858" y="4796102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93365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93364" y="2331721"/>
            <a:ext cx="2560320" cy="1508919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93272" y="4796100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C0D74-5A6C-4FF4-8260-79E30E9AB3E3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B0388-3E01-4C07-A797-76687B7336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1268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2194560"/>
            <a:ext cx="7955280" cy="406908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C0D74-5A6C-4FF4-8260-79E30E9AB3E3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B0388-3E01-4C07-A797-76687B7336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63806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6590" y="747183"/>
            <a:ext cx="1543050" cy="424867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746126"/>
            <a:ext cx="6278035" cy="424973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280C0D74-5A6C-4FF4-8260-79E30E9AB3E3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62B0388-3E01-4C07-A797-76687B7336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7805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C0D74-5A6C-4FF4-8260-79E30E9AB3E3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B0388-3E01-4C07-A797-76687B7336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318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4"/>
            <a:ext cx="7955280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3641726"/>
            <a:ext cx="7955281" cy="1354134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280C0D74-5A6C-4FF4-8260-79E30E9AB3E3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3" cy="365125"/>
          </a:xfrm>
        </p:spPr>
        <p:txBody>
          <a:bodyPr/>
          <a:lstStyle/>
          <a:p>
            <a:fld id="{762B0388-3E01-4C07-A797-76687B7336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3873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360" y="2194560"/>
            <a:ext cx="3910579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2099" y="2194560"/>
            <a:ext cx="3907540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C0D74-5A6C-4FF4-8260-79E30E9AB3E3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B0388-3E01-4C07-A797-76687B7336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5740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700" y="762000"/>
            <a:ext cx="637794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1279" y="2183802"/>
            <a:ext cx="3683659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59" y="3132667"/>
            <a:ext cx="3910579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9018" y="2183802"/>
            <a:ext cx="368062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2098" y="3132667"/>
            <a:ext cx="3907541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C0D74-5A6C-4FF4-8260-79E30E9AB3E3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B0388-3E01-4C07-A797-76687B7336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6477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C0D74-5A6C-4FF4-8260-79E30E9AB3E3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B0388-3E01-4C07-A797-76687B7336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7852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C0D74-5A6C-4FF4-8260-79E30E9AB3E3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B0388-3E01-4C07-A797-76687B7336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9834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30861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746760"/>
            <a:ext cx="4663440" cy="5516880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308610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C0D74-5A6C-4FF4-8260-79E30E9AB3E3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B0388-3E01-4C07-A797-76687B7336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1600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407573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77524" y="751242"/>
            <a:ext cx="3674234" cy="5512398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407573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C0D74-5A6C-4FF4-8260-79E30E9AB3E3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B0388-3E01-4C07-A797-76687B7336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344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8108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71700" y="764373"/>
            <a:ext cx="637794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2194560"/>
            <a:ext cx="7955280" cy="4069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12230" y="6356351"/>
            <a:ext cx="21374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0C0D74-5A6C-4FF4-8260-79E30E9AB3E3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4360" y="6355846"/>
            <a:ext cx="56807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72250" y="381001"/>
            <a:ext cx="19773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2B0388-3E01-4C07-A797-76687B7336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91932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5257800"/>
          </a:xfrm>
        </p:spPr>
        <p:txBody>
          <a:bodyPr>
            <a:normAutofit/>
          </a:bodyPr>
          <a:lstStyle/>
          <a:p>
            <a:pPr algn="ctr"/>
            <a:endParaRPr lang="en-US" sz="3200" b="1" dirty="0" smtClean="0">
              <a:solidFill>
                <a:schemeClr val="tx1"/>
              </a:solidFill>
              <a:latin typeface="Calibri" pitchFamily="34" charset="0"/>
            </a:endParaRPr>
          </a:p>
          <a:p>
            <a:pPr algn="ctr"/>
            <a:endParaRPr lang="en-US" sz="3200" b="1" dirty="0" smtClean="0">
              <a:solidFill>
                <a:schemeClr val="tx1"/>
              </a:solidFill>
              <a:latin typeface="Calibri" pitchFamily="34" charset="0"/>
            </a:endParaRPr>
          </a:p>
          <a:p>
            <a:pPr algn="ctr"/>
            <a:endParaRPr lang="en-US" sz="3200" b="1" dirty="0" smtClean="0">
              <a:solidFill>
                <a:schemeClr val="tx1"/>
              </a:solidFill>
              <a:latin typeface="Calibri" pitchFamily="34" charset="0"/>
            </a:endParaRPr>
          </a:p>
          <a:p>
            <a:pPr algn="ctr"/>
            <a:r>
              <a:rPr lang="en-US" sz="3200" b="1" dirty="0" smtClean="0">
                <a:solidFill>
                  <a:schemeClr val="tx1"/>
                </a:solidFill>
                <a:latin typeface="Calibri" pitchFamily="34" charset="0"/>
              </a:rPr>
              <a:t>There is power, power, wonder working power</a:t>
            </a:r>
            <a:br>
              <a:rPr lang="en-US" sz="3200" b="1" dirty="0" smtClean="0">
                <a:solidFill>
                  <a:schemeClr val="tx1"/>
                </a:solidFill>
                <a:latin typeface="Calibri" pitchFamily="34" charset="0"/>
              </a:rPr>
            </a:br>
            <a:r>
              <a:rPr lang="en-US" sz="3200" b="1" dirty="0" smtClean="0">
                <a:solidFill>
                  <a:schemeClr val="tx1"/>
                </a:solidFill>
                <a:latin typeface="Calibri" pitchFamily="34" charset="0"/>
              </a:rPr>
              <a:t>In the blood of the Lamb;</a:t>
            </a:r>
            <a:br>
              <a:rPr lang="en-US" sz="3200" b="1" dirty="0" smtClean="0">
                <a:solidFill>
                  <a:schemeClr val="tx1"/>
                </a:solidFill>
                <a:latin typeface="Calibri" pitchFamily="34" charset="0"/>
              </a:rPr>
            </a:br>
            <a:r>
              <a:rPr lang="en-US" sz="3200" b="1" dirty="0" smtClean="0">
                <a:solidFill>
                  <a:schemeClr val="tx1"/>
                </a:solidFill>
                <a:latin typeface="Calibri" pitchFamily="34" charset="0"/>
              </a:rPr>
              <a:t>There is power, power, wonder working power</a:t>
            </a:r>
            <a:br>
              <a:rPr lang="en-US" sz="3200" b="1" dirty="0" smtClean="0">
                <a:solidFill>
                  <a:schemeClr val="tx1"/>
                </a:solidFill>
                <a:latin typeface="Calibri" pitchFamily="34" charset="0"/>
              </a:rPr>
            </a:br>
            <a:r>
              <a:rPr lang="en-US" sz="3200" b="1" dirty="0" smtClean="0">
                <a:solidFill>
                  <a:schemeClr val="tx1"/>
                </a:solidFill>
                <a:latin typeface="Calibri" pitchFamily="34" charset="0"/>
              </a:rPr>
              <a:t>In the precious blood of the Lamb. </a:t>
            </a:r>
            <a:endParaRPr lang="en-US" sz="3200" b="1" dirty="0">
              <a:solidFill>
                <a:schemeClr val="tx1"/>
              </a:solidFill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en-US" sz="3200" b="1" dirty="0" smtClean="0">
              <a:latin typeface="Bamini" pitchFamily="2" charset="0"/>
            </a:endParaRPr>
          </a:p>
          <a:p>
            <a:pPr algn="ctr">
              <a:buNone/>
            </a:pPr>
            <a:r>
              <a:rPr lang="en-US" sz="3200" b="1" dirty="0" err="1" smtClean="0">
                <a:latin typeface="Bamini" pitchFamily="2" charset="0"/>
              </a:rPr>
              <a:t>ty;yik</a:t>
            </a:r>
            <a:r>
              <a:rPr lang="en-US" sz="3200" b="1" dirty="0" smtClean="0">
                <a:latin typeface="Bamini" pitchFamily="2" charset="0"/>
              </a:rPr>
              <a:t> </a:t>
            </a:r>
            <a:r>
              <a:rPr lang="en-US" sz="3200" b="1" dirty="0" err="1" smtClean="0">
                <a:latin typeface="Bamini" pitchFamily="2" charset="0"/>
              </a:rPr>
              <a:t>cz;L</a:t>
            </a:r>
            <a:r>
              <a:rPr lang="en-US" sz="3200" b="1" dirty="0" smtClean="0">
                <a:latin typeface="Bamini" pitchFamily="2" charset="0"/>
              </a:rPr>
              <a:t> </a:t>
            </a:r>
            <a:r>
              <a:rPr lang="en-US" sz="3200" b="1" dirty="0" err="1" smtClean="0">
                <a:latin typeface="Bamini" pitchFamily="2" charset="0"/>
              </a:rPr>
              <a:t>cz;L</a:t>
            </a:r>
            <a:r>
              <a:rPr lang="en-US" sz="3200" b="1" dirty="0" smtClean="0">
                <a:latin typeface="Bamini" pitchFamily="2" charset="0"/>
              </a:rPr>
              <a:t/>
            </a:r>
            <a:br>
              <a:rPr lang="en-US" sz="3200" b="1" dirty="0" smtClean="0">
                <a:latin typeface="Bamini" pitchFamily="2" charset="0"/>
              </a:rPr>
            </a:br>
            <a:r>
              <a:rPr lang="en-US" sz="3200" b="1" dirty="0" err="1" smtClean="0">
                <a:latin typeface="Bamini" pitchFamily="2" charset="0"/>
              </a:rPr>
              <a:t>mw;Gj</a:t>
            </a:r>
            <a:r>
              <a:rPr lang="en-US" sz="3200" b="1" dirty="0" smtClean="0">
                <a:latin typeface="Bamini" pitchFamily="2" charset="0"/>
              </a:rPr>
              <a:t> </a:t>
            </a:r>
            <a:r>
              <a:rPr lang="en-US" sz="3200" b="1" dirty="0" err="1" smtClean="0">
                <a:latin typeface="Bamini" pitchFamily="2" charset="0"/>
              </a:rPr>
              <a:t>ty;yik</a:t>
            </a:r>
            <a:r>
              <a:rPr lang="en-US" sz="3200" b="1" dirty="0" smtClean="0">
                <a:latin typeface="Bamini" pitchFamily="2" charset="0"/>
              </a:rPr>
              <a:t> ,</a:t>
            </a:r>
            <a:r>
              <a:rPr lang="en-US" sz="3200" b="1" dirty="0" err="1" smtClean="0">
                <a:latin typeface="Bamini" pitchFamily="2" charset="0"/>
              </a:rPr>
              <a:t>NaRtpd</a:t>
            </a:r>
            <a:r>
              <a:rPr lang="en-US" sz="3200" b="1" dirty="0" smtClean="0">
                <a:latin typeface="Bamini" pitchFamily="2" charset="0"/>
              </a:rPr>
              <a:t>; ,</a:t>
            </a:r>
            <a:r>
              <a:rPr lang="en-US" sz="3200" b="1" dirty="0" err="1" smtClean="0">
                <a:latin typeface="Bamini" pitchFamily="2" charset="0"/>
              </a:rPr>
              <a:t>uj;jj;jhy</a:t>
            </a:r>
            <a:r>
              <a:rPr lang="en-US" sz="3200" b="1" dirty="0" smtClean="0">
                <a:latin typeface="Bamini" pitchFamily="2" charset="0"/>
              </a:rPr>
              <a:t>;</a:t>
            </a:r>
            <a:br>
              <a:rPr lang="en-US" sz="3200" b="1" dirty="0" smtClean="0">
                <a:latin typeface="Bamini" pitchFamily="2" charset="0"/>
              </a:rPr>
            </a:br>
            <a:r>
              <a:rPr lang="en-US" sz="3200" b="1" dirty="0" err="1" smtClean="0">
                <a:latin typeface="Bamini" pitchFamily="2" charset="0"/>
              </a:rPr>
              <a:t>ty;yik</a:t>
            </a:r>
            <a:r>
              <a:rPr lang="en-US" sz="3200" b="1" dirty="0" smtClean="0">
                <a:latin typeface="Bamini" pitchFamily="2" charset="0"/>
              </a:rPr>
              <a:t> </a:t>
            </a:r>
            <a:r>
              <a:rPr lang="en-US" sz="3200" b="1" dirty="0" err="1" smtClean="0">
                <a:latin typeface="Bamini" pitchFamily="2" charset="0"/>
              </a:rPr>
              <a:t>cz;L</a:t>
            </a:r>
            <a:r>
              <a:rPr lang="en-US" sz="3200" b="1" dirty="0" smtClean="0">
                <a:latin typeface="Bamini" pitchFamily="2" charset="0"/>
              </a:rPr>
              <a:t> </a:t>
            </a:r>
            <a:r>
              <a:rPr lang="en-US" sz="3200" b="1" dirty="0" err="1" smtClean="0">
                <a:latin typeface="Bamini" pitchFamily="2" charset="0"/>
              </a:rPr>
              <a:t>cz;L</a:t>
            </a:r>
            <a:r>
              <a:rPr lang="en-US" sz="3200" b="1" dirty="0" smtClean="0">
                <a:latin typeface="Bamini" pitchFamily="2" charset="0"/>
              </a:rPr>
              <a:t> </a:t>
            </a:r>
            <a:r>
              <a:rPr lang="en-US" sz="3200" b="1" dirty="0" err="1" smtClean="0">
                <a:latin typeface="Bamini" pitchFamily="2" charset="0"/>
              </a:rPr>
              <a:t>mw;Gj</a:t>
            </a:r>
            <a:r>
              <a:rPr lang="en-US" sz="3200" b="1" dirty="0" smtClean="0">
                <a:latin typeface="Bamini" pitchFamily="2" charset="0"/>
              </a:rPr>
              <a:t> </a:t>
            </a:r>
            <a:r>
              <a:rPr lang="en-US" sz="3200" b="1" dirty="0" err="1" smtClean="0">
                <a:latin typeface="Bamini" pitchFamily="2" charset="0"/>
              </a:rPr>
              <a:t>ty;yik</a:t>
            </a:r>
            <a:r>
              <a:rPr lang="en-US" sz="3200" b="1" dirty="0" smtClean="0">
                <a:latin typeface="Bamini" pitchFamily="2" charset="0"/>
              </a:rPr>
              <a:t/>
            </a:r>
            <a:br>
              <a:rPr lang="en-US" sz="3200" b="1" dirty="0" smtClean="0">
                <a:latin typeface="Bamini" pitchFamily="2" charset="0"/>
              </a:rPr>
            </a:br>
            <a:r>
              <a:rPr lang="en-US" sz="3200" b="1" dirty="0" err="1" smtClean="0">
                <a:latin typeface="Bamini" pitchFamily="2" charset="0"/>
              </a:rPr>
              <a:t>Ml;Lf;Fl;bapd</a:t>
            </a:r>
            <a:r>
              <a:rPr lang="en-US" sz="3200" b="1" dirty="0" smtClean="0">
                <a:latin typeface="Bamini" pitchFamily="2" charset="0"/>
              </a:rPr>
              <a:t>; ,</a:t>
            </a:r>
            <a:r>
              <a:rPr lang="en-US" sz="3200" b="1" dirty="0" err="1" smtClean="0">
                <a:latin typeface="Bamini" pitchFamily="2" charset="0"/>
              </a:rPr>
              <a:t>uj;jj;jpdhy</a:t>
            </a:r>
            <a:r>
              <a:rPr lang="en-US" sz="3200" b="1" dirty="0" smtClean="0">
                <a:latin typeface="Bamini" pitchFamily="2" charset="0"/>
              </a:rPr>
              <a:t>; </a:t>
            </a:r>
            <a:endParaRPr lang="en-US" sz="3200" b="1" dirty="0">
              <a:latin typeface="Bamini" pitchFamily="2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B497622B-46B9-4CFD-9027-FEF87B39C407}" vid="{71A3304F-149E-495F-AA31-947B541BC8A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1</TotalTime>
  <Words>12</Words>
  <Application>Microsoft Office PowerPoint</Application>
  <PresentationFormat>On-screen Show (4:3)</PresentationFormat>
  <Paragraphs>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Bamini</vt:lpstr>
      <vt:lpstr>Calibri</vt:lpstr>
      <vt:lpstr>Century Gothic</vt:lpstr>
      <vt:lpstr>Theme1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Sasikala</dc:creator>
  <cp:lastModifiedBy>admin</cp:lastModifiedBy>
  <cp:revision>3</cp:revision>
  <dcterms:created xsi:type="dcterms:W3CDTF">2014-06-22T17:05:35Z</dcterms:created>
  <dcterms:modified xsi:type="dcterms:W3CDTF">2016-07-24T05:25:47Z</dcterms:modified>
</cp:coreProperties>
</file>