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30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1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171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3221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270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97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37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701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17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3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8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76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59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5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892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72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C0FFF-64FD-4EB4-AFB6-59F6D8D8E1B3}" type="datetimeFigureOut">
              <a:rPr lang="en-US" smtClean="0"/>
              <a:pPr/>
              <a:t>6/24/2022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59E2D-B2BE-44EB-B597-D7350CDAD2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799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5257800"/>
          </a:xfrm>
        </p:spPr>
        <p:txBody>
          <a:bodyPr>
            <a:normAutofit/>
          </a:bodyPr>
          <a:lstStyle/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Vallamai </a:t>
            </a:r>
            <a:r>
              <a:rPr lang="fi-FI" sz="3200" b="1">
                <a:latin typeface="Calibri" panose="020F0502020204030204" pitchFamily="34" charset="0"/>
                <a:cs typeface="Calibri" panose="020F0502020204030204" pitchFamily="34" charset="0"/>
              </a:rPr>
              <a:t>Vallamai Aaviyae</a:t>
            </a:r>
            <a:endParaRPr lang="fi-FI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MtpNa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mdyhf;fpLk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ty;yik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MtpNa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br>
              <a:rPr lang="en-US" sz="3200" b="1" dirty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vd;id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mgpN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\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fpAk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rhj;jhdpd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Nfhl;ilia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Kwpabf;f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jhUNk</a:t>
            </a:r>
            <a:r>
              <a:rPr lang="en-US" sz="3200" b="1" dirty="0">
                <a:latin typeface="Bamini" pitchFamily="2" charset="0"/>
              </a:rPr>
              <a:t>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uh[;[</a:t>
            </a:r>
            <a:r>
              <a:rPr lang="en-US" sz="3200" b="1" dirty="0" err="1">
                <a:latin typeface="Bamini" pitchFamily="2" charset="0"/>
              </a:rPr>
              <a:t>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fl;l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jhUNk</a:t>
            </a:r>
            <a:r>
              <a:rPr lang="en-US" sz="3200" b="1" dirty="0">
                <a:latin typeface="Bamini" pitchFamily="2" charset="0"/>
              </a:rPr>
              <a:t> - 2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Mtpapd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tuq;fspdhy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epug;gpLk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fdpfis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rhl;rpaha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tho;e;Jk;ik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kfpik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gLj;JNtd</a:t>
            </a:r>
            <a:r>
              <a:rPr lang="en-US" sz="3200" b="1" dirty="0">
                <a:latin typeface="Bamini" pitchFamily="2" charset="0"/>
              </a:rPr>
              <a:t>; - 2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Copak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nra;jplNt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Mtpahy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epug;GtPu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tpahjpia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ePf;fp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gprhir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tpul;l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ty;yik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jhUNk</a:t>
            </a:r>
            <a:r>
              <a:rPr lang="en-US" sz="3200" b="1" dirty="0">
                <a:latin typeface="Bamini" pitchFamily="2" charset="0"/>
              </a:rPr>
              <a:t> - 2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aaviyae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Ennai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anazhakkidum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aaviyae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Ennai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aabishegiyum</a:t>
            </a:r>
            <a:r>
              <a:rPr lang="en-US" sz="3200" b="1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Saathanin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koottaiyai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muriyadika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thaarumae</a:t>
            </a:r>
            <a:r>
              <a:rPr lang="en-US" sz="3200" b="1" dirty="0">
                <a:latin typeface="Calibri" pitchFamily="34" charset="0"/>
              </a:rPr>
              <a:t> – 2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Devanin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raajyam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ezhumbi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kaatha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thaarumae</a:t>
            </a:r>
            <a:r>
              <a:rPr lang="en-US" sz="3200" b="1" dirty="0">
                <a:latin typeface="Calibri" pitchFamily="34" charset="0"/>
              </a:rPr>
              <a:t> – 2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Aaviyim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varangazhinaal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Ennai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nirapidum</a:t>
            </a:r>
            <a:r>
              <a:rPr lang="en-US" sz="3200" b="1" dirty="0">
                <a:latin typeface="Calibri" pitchFamily="34" charset="0"/>
              </a:rPr>
              <a:t> – 2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Kanigazhai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koduthu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sathchiyaai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vaazhnthummai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Magimai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paaduthuvaen</a:t>
            </a:r>
            <a:r>
              <a:rPr lang="en-US" sz="3200" b="1" dirty="0">
                <a:latin typeface="Calibri" pitchFamily="34" charset="0"/>
              </a:rPr>
              <a:t> – 2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200" b="1" dirty="0">
              <a:latin typeface="Calibri" pitchFamily="34" charset="0"/>
            </a:endParaRPr>
          </a:p>
          <a:p>
            <a:pPr algn="ctr">
              <a:buNone/>
            </a:pP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oozhiyam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seithidavae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Aaviyaazh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niraphuveer</a:t>
            </a:r>
            <a:r>
              <a:rPr lang="en-US" sz="3200" b="1" dirty="0">
                <a:latin typeface="Calibri" pitchFamily="34" charset="0"/>
              </a:rPr>
              <a:t> – 2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Viyathiyai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neeki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pisaasai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virathaa</a:t>
            </a:r>
            <a:br>
              <a:rPr lang="en-US" sz="3200" b="1" dirty="0">
                <a:latin typeface="Calibri" pitchFamily="34" charset="0"/>
              </a:rPr>
            </a:br>
            <a:r>
              <a:rPr lang="en-US" sz="3200" b="1" dirty="0" err="1">
                <a:latin typeface="Calibri" pitchFamily="34" charset="0"/>
              </a:rPr>
              <a:t>Vallamai</a:t>
            </a:r>
            <a:r>
              <a:rPr lang="en-US" sz="3200" b="1" dirty="0">
                <a:latin typeface="Calibri" pitchFamily="34" charset="0"/>
              </a:rPr>
              <a:t> </a:t>
            </a:r>
            <a:r>
              <a:rPr lang="en-US" sz="3200" b="1" dirty="0" err="1">
                <a:latin typeface="Calibri" pitchFamily="34" charset="0"/>
              </a:rPr>
              <a:t>thaarumae</a:t>
            </a:r>
            <a:r>
              <a:rPr lang="en-US" sz="3200" b="1" dirty="0">
                <a:latin typeface="Calibri" pitchFamily="34" charset="0"/>
              </a:rPr>
              <a:t> - 2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</TotalTime>
  <Words>210</Words>
  <Application>Microsoft Office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12</cp:revision>
  <dcterms:created xsi:type="dcterms:W3CDTF">2014-06-22T17:01:52Z</dcterms:created>
  <dcterms:modified xsi:type="dcterms:W3CDTF">2022-06-24T17:55:53Z</dcterms:modified>
</cp:coreProperties>
</file>