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tz;zj;Jg;G+r;rp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rpwfbj;J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gwf;Fk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Rje;jpukha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gwf;f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siragadhithu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sudhanthiramaai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iwtd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gps;is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Ky;iy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thoZNk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tsuZNk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tha;g;G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iraivan veetu pillai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avarin thotta mullai (2)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vaazhanume malaranume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vaaippu thaarume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7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Js;spf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tpisahLk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gs;spf;F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tpisahl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Vq;FNj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iwtd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gps;is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kuthithu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vilayaadum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pallikku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vilaiyaada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yenguthe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iraivan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5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rpd;d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fhZfpd;w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gypf;fNt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vOj;jwpT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Rfhuhj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iwtd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gps;is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kaanukindra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palikkave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ezhutharivu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sukaathaaram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iraivan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9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mk;kh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jq;if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$w </a:t>
            </a:r>
            <a:r>
              <a:rPr lang="en-US" sz="3200" b="1" dirty="0" err="1">
                <a:latin typeface="Bamini" pitchFamily="2" charset="0"/>
              </a:rPr>
              <a:t>ey;ynjhU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jak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iwtd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gps;is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tz;zj;Jg;G+r;rp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rpwfbj;J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thambi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nallathoru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idhayam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iraivan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966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</TotalTime>
  <Words>30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121</cp:revision>
  <dcterms:created xsi:type="dcterms:W3CDTF">2014-06-05T16:47:32Z</dcterms:created>
  <dcterms:modified xsi:type="dcterms:W3CDTF">2018-07-05T16:36:31Z</dcterms:modified>
</cp:coreProperties>
</file>