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9A2BF635-BAFC-48C1-AC64-144BD3B3574A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04B762C6-C31E-4667-8FBB-E84B1258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38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F635-BAFC-48C1-AC64-144BD3B3574A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762C6-C31E-4667-8FBB-E84B1258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710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9A2BF635-BAFC-48C1-AC64-144BD3B3574A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04B762C6-C31E-4667-8FBB-E84B1258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3184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9A2BF635-BAFC-48C1-AC64-144BD3B3574A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04B762C6-C31E-4667-8FBB-E84B1258985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5803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9A2BF635-BAFC-48C1-AC64-144BD3B3574A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04B762C6-C31E-4667-8FBB-E84B1258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5897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F635-BAFC-48C1-AC64-144BD3B3574A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762C6-C31E-4667-8FBB-E84B1258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673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F635-BAFC-48C1-AC64-144BD3B3574A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762C6-C31E-4667-8FBB-E84B1258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8155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F635-BAFC-48C1-AC64-144BD3B3574A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762C6-C31E-4667-8FBB-E84B1258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679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9A2BF635-BAFC-48C1-AC64-144BD3B3574A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04B762C6-C31E-4667-8FBB-E84B1258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43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F635-BAFC-48C1-AC64-144BD3B3574A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762C6-C31E-4667-8FBB-E84B1258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141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9A2BF635-BAFC-48C1-AC64-144BD3B3574A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04B762C6-C31E-4667-8FBB-E84B1258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55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F635-BAFC-48C1-AC64-144BD3B3574A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762C6-C31E-4667-8FBB-E84B1258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057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F635-BAFC-48C1-AC64-144BD3B3574A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762C6-C31E-4667-8FBB-E84B1258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446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F635-BAFC-48C1-AC64-144BD3B3574A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762C6-C31E-4667-8FBB-E84B1258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6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F635-BAFC-48C1-AC64-144BD3B3574A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762C6-C31E-4667-8FBB-E84B1258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742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F635-BAFC-48C1-AC64-144BD3B3574A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762C6-C31E-4667-8FBB-E84B1258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05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F635-BAFC-48C1-AC64-144BD3B3574A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762C6-C31E-4667-8FBB-E84B1258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61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BF635-BAFC-48C1-AC64-144BD3B3574A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762C6-C31E-4667-8FBB-E84B1258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3502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410200"/>
          </a:xfrm>
        </p:spPr>
        <p:txBody>
          <a:bodyPr>
            <a:normAutofit/>
          </a:bodyPr>
          <a:lstStyle/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te;jUSk</a:t>
            </a:r>
            <a:r>
              <a:rPr lang="en-US" sz="3200" b="1" dirty="0">
                <a:latin typeface="Bamini" pitchFamily="2" charset="0"/>
              </a:rPr>
              <a:t>; J}a </a:t>
            </a:r>
            <a:r>
              <a:rPr lang="en-US" sz="3200" b="1" dirty="0" err="1">
                <a:latin typeface="Bamini" pitchFamily="2" charset="0"/>
              </a:rPr>
              <a:t>MtpNa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je;jUSk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kfpikNa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Bamini" pitchFamily="2" charset="0"/>
              </a:rPr>
              <a:t> </a:t>
            </a: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Vantharulum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Thantharulum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magimaiyae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5778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IN" sz="3200" b="1" i="0" dirty="0">
              <a:effectLst/>
              <a:latin typeface="Bamini" pitchFamily="2" charset="0"/>
            </a:endParaRPr>
          </a:p>
          <a:p>
            <a:pPr marL="0" indent="0" algn="ctr">
              <a:buNone/>
            </a:pPr>
            <a:endParaRPr lang="en-IN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IN" sz="3200" b="1" i="0" dirty="0" err="1">
                <a:effectLst/>
                <a:latin typeface="Bamini" pitchFamily="2" charset="0"/>
              </a:rPr>
              <a:t>MtpNa</a:t>
            </a:r>
            <a:r>
              <a:rPr lang="en-IN" sz="3200" b="1" i="0" dirty="0">
                <a:effectLst/>
                <a:latin typeface="Bamini" pitchFamily="2" charset="0"/>
              </a:rPr>
              <a:t> J}a </a:t>
            </a:r>
            <a:r>
              <a:rPr lang="en-IN" sz="3200" b="1" i="0" dirty="0" err="1">
                <a:effectLst/>
                <a:latin typeface="Bamini" pitchFamily="2" charset="0"/>
              </a:rPr>
              <a:t>MtpNa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Bamini" pitchFamily="2" charset="0"/>
              </a:rPr>
              <a:t>MtpNa</a:t>
            </a:r>
            <a:r>
              <a:rPr lang="en-IN" sz="3200" b="1" i="0" dirty="0">
                <a:effectLst/>
                <a:latin typeface="Bamini" pitchFamily="2" charset="0"/>
              </a:rPr>
              <a:t> J}a </a:t>
            </a:r>
            <a:r>
              <a:rPr lang="en-IN" sz="3200" b="1" i="0" dirty="0" err="1">
                <a:effectLst/>
                <a:latin typeface="Bamini" pitchFamily="2" charset="0"/>
              </a:rPr>
              <a:t>MtpNa</a:t>
            </a:r>
            <a:endParaRPr lang="en-IN" sz="3200" b="1" i="0" dirty="0">
              <a:effectLst/>
              <a:latin typeface="Bamini" pitchFamily="2" charset="0"/>
            </a:endParaRPr>
          </a:p>
          <a:p>
            <a:pPr marL="0" indent="0" algn="ctr">
              <a:buNone/>
            </a:pPr>
            <a:endParaRPr lang="en-IN" sz="3200" b="1" dirty="0">
              <a:latin typeface="Bamini" pitchFamily="2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aaviyae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5778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IN" sz="3200" b="1" i="0" dirty="0">
              <a:effectLst/>
              <a:latin typeface="Bamini" pitchFamily="2" charset="0"/>
            </a:endParaRPr>
          </a:p>
          <a:p>
            <a:pPr marL="0" indent="0" algn="ctr">
              <a:buNone/>
            </a:pPr>
            <a:endParaRPr lang="en-IN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IN" sz="3200" b="1" i="0" dirty="0" err="1">
                <a:effectLst/>
                <a:latin typeface="Bamini" pitchFamily="2" charset="0"/>
              </a:rPr>
              <a:t>mgpN</a:t>
            </a:r>
            <a:r>
              <a:rPr lang="en-IN" sz="3200" b="1" i="0" dirty="0">
                <a:effectLst/>
                <a:latin typeface="Bamini" pitchFamily="2" charset="0"/>
              </a:rPr>
              <a:t>\</a:t>
            </a:r>
            <a:r>
              <a:rPr lang="en-IN" sz="3200" b="1" i="0" dirty="0" err="1">
                <a:effectLst/>
                <a:latin typeface="Bamini" pitchFamily="2" charset="0"/>
              </a:rPr>
              <a:t>fpAk</a:t>
            </a:r>
            <a:r>
              <a:rPr lang="en-IN" sz="3200" b="1" i="0" dirty="0">
                <a:effectLst/>
                <a:latin typeface="Bamini" pitchFamily="2" charset="0"/>
              </a:rPr>
              <a:t>; J}a </a:t>
            </a:r>
            <a:r>
              <a:rPr lang="en-IN" sz="3200" b="1" i="0" dirty="0" err="1">
                <a:effectLst/>
                <a:latin typeface="Bamini" pitchFamily="2" charset="0"/>
              </a:rPr>
              <a:t>MtpNa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Bamini" pitchFamily="2" charset="0"/>
              </a:rPr>
              <a:t>mdy</a:t>
            </a:r>
            <a:r>
              <a:rPr lang="en-IN" sz="3200" b="1" i="0" dirty="0">
                <a:effectLst/>
                <a:latin typeface="Bamini" pitchFamily="2" charset="0"/>
              </a:rPr>
              <a:t>; %</a:t>
            </a:r>
            <a:r>
              <a:rPr lang="en-IN" sz="3200" b="1" i="0" dirty="0" err="1">
                <a:effectLst/>
                <a:latin typeface="Bamini" pitchFamily="2" charset="0"/>
              </a:rPr>
              <a:t>l;Lk</a:t>
            </a:r>
            <a:r>
              <a:rPr lang="en-IN" sz="3200" b="1" i="0" dirty="0">
                <a:effectLst/>
                <a:latin typeface="Bamini" pitchFamily="2" charset="0"/>
              </a:rPr>
              <a:t>; J}a </a:t>
            </a:r>
            <a:r>
              <a:rPr lang="en-IN" sz="3200" b="1" i="0" dirty="0" err="1">
                <a:effectLst/>
                <a:latin typeface="Bamini" pitchFamily="2" charset="0"/>
              </a:rPr>
              <a:t>MtpNa</a:t>
            </a:r>
            <a:endParaRPr lang="en-IN" sz="3200" b="1" i="0" dirty="0">
              <a:effectLst/>
              <a:latin typeface="Bamini" pitchFamily="2" charset="0"/>
            </a:endParaRPr>
          </a:p>
          <a:p>
            <a:pPr marL="0" indent="0" algn="ctr">
              <a:buNone/>
            </a:pPr>
            <a:endParaRPr lang="en-IN" sz="3200" b="1" dirty="0">
              <a:latin typeface="Bamini" pitchFamily="2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Abhishegiyum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Anal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moothum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aaviyae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563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5778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IN" sz="3200" b="1" i="0" dirty="0">
              <a:effectLst/>
              <a:latin typeface="Bamini" pitchFamily="2" charset="0"/>
            </a:endParaRPr>
          </a:p>
          <a:p>
            <a:pPr marL="0" indent="0" algn="ctr">
              <a:buNone/>
            </a:pPr>
            <a:endParaRPr lang="en-IN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IN" sz="3200" b="1" i="0" dirty="0" err="1">
                <a:effectLst/>
                <a:latin typeface="Bamini" pitchFamily="2" charset="0"/>
              </a:rPr>
              <a:t>Ml;nfhs;Sk</a:t>
            </a:r>
            <a:r>
              <a:rPr lang="en-IN" sz="3200" b="1" i="0" dirty="0">
                <a:effectLst/>
                <a:latin typeface="Bamini" pitchFamily="2" charset="0"/>
              </a:rPr>
              <a:t>; J}a </a:t>
            </a:r>
            <a:r>
              <a:rPr lang="en-IN" sz="3200" b="1" i="0" dirty="0" err="1">
                <a:effectLst/>
                <a:latin typeface="Bamini" pitchFamily="2" charset="0"/>
              </a:rPr>
              <a:t>MtpNa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Bamini" pitchFamily="2" charset="0"/>
              </a:rPr>
              <a:t>mutizf;Fk</a:t>
            </a:r>
            <a:r>
              <a:rPr lang="en-IN" sz="3200" b="1" i="0" dirty="0">
                <a:effectLst/>
                <a:latin typeface="Bamini" pitchFamily="2" charset="0"/>
              </a:rPr>
              <a:t>; J}a </a:t>
            </a:r>
            <a:r>
              <a:rPr lang="en-IN" sz="3200" b="1" i="0" dirty="0" err="1">
                <a:effectLst/>
                <a:latin typeface="Bamini" pitchFamily="2" charset="0"/>
              </a:rPr>
              <a:t>MtpNa</a:t>
            </a:r>
            <a:endParaRPr lang="en-IN" sz="3200" b="1" i="0" dirty="0">
              <a:effectLst/>
              <a:latin typeface="Bamini" pitchFamily="2" charset="0"/>
            </a:endParaRPr>
          </a:p>
          <a:p>
            <a:pPr marL="0" indent="0" algn="ctr">
              <a:buNone/>
            </a:pPr>
            <a:endParaRPr lang="en-IN" sz="3200" b="1" dirty="0">
              <a:latin typeface="Bamini" pitchFamily="2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Aatkolum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Aravanaikum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982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5778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IN" sz="3200" b="1" i="0" dirty="0">
              <a:effectLst/>
              <a:latin typeface="Bamini" pitchFamily="2" charset="0"/>
            </a:endParaRPr>
          </a:p>
          <a:p>
            <a:pPr marL="0" indent="0" algn="ctr">
              <a:buNone/>
            </a:pPr>
            <a:endParaRPr lang="en-IN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IN" sz="3200" b="1" i="0" dirty="0" err="1">
                <a:effectLst/>
                <a:latin typeface="Bamini" pitchFamily="2" charset="0"/>
              </a:rPr>
              <a:t>Cw;wpLNk</a:t>
            </a:r>
            <a:r>
              <a:rPr lang="en-IN" sz="3200" b="1" i="0" dirty="0">
                <a:effectLst/>
                <a:latin typeface="Bamini" pitchFamily="2" charset="0"/>
              </a:rPr>
              <a:t> J}a </a:t>
            </a:r>
            <a:r>
              <a:rPr lang="en-IN" sz="3200" b="1" i="0" dirty="0" err="1">
                <a:effectLst/>
                <a:latin typeface="Bamini" pitchFamily="2" charset="0"/>
              </a:rPr>
              <a:t>MtpNa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Bamini" pitchFamily="2" charset="0"/>
              </a:rPr>
              <a:t>czu;j;jpLNk</a:t>
            </a:r>
            <a:r>
              <a:rPr lang="en-IN" sz="3200" b="1" i="0" dirty="0">
                <a:effectLst/>
                <a:latin typeface="Bamini" pitchFamily="2" charset="0"/>
              </a:rPr>
              <a:t> J}a </a:t>
            </a:r>
            <a:r>
              <a:rPr lang="en-IN" sz="3200" b="1" i="0" dirty="0" err="1">
                <a:effectLst/>
                <a:latin typeface="Bamini" pitchFamily="2" charset="0"/>
              </a:rPr>
              <a:t>MtpNa</a:t>
            </a:r>
            <a:endParaRPr lang="en-IN" sz="3200" b="1" i="0" dirty="0">
              <a:effectLst/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Ootridumae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Vunarthidumae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aaviyae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382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5778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IN" sz="3200" b="1" i="0" dirty="0">
              <a:effectLst/>
              <a:latin typeface="Bamini" pitchFamily="2" charset="0"/>
            </a:endParaRPr>
          </a:p>
          <a:p>
            <a:pPr marL="0" indent="0" algn="ctr">
              <a:buNone/>
            </a:pPr>
            <a:endParaRPr lang="en-IN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IN" sz="3200" b="1" i="0" dirty="0" err="1">
                <a:effectLst/>
                <a:latin typeface="Bamini" pitchFamily="2" charset="0"/>
              </a:rPr>
              <a:t>topfhl;Lk</a:t>
            </a:r>
            <a:r>
              <a:rPr lang="en-IN" sz="3200" b="1" i="0" dirty="0">
                <a:effectLst/>
                <a:latin typeface="Bamini" pitchFamily="2" charset="0"/>
              </a:rPr>
              <a:t>; J}a </a:t>
            </a:r>
            <a:r>
              <a:rPr lang="en-IN" sz="3200" b="1" i="0" dirty="0" err="1">
                <a:effectLst/>
                <a:latin typeface="Bamini" pitchFamily="2" charset="0"/>
              </a:rPr>
              <a:t>MtpNa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Bamini" pitchFamily="2" charset="0"/>
              </a:rPr>
              <a:t>topelj;Jk</a:t>
            </a:r>
            <a:r>
              <a:rPr lang="en-IN" sz="3200" b="1" i="0" dirty="0">
                <a:effectLst/>
                <a:latin typeface="Bamini" pitchFamily="2" charset="0"/>
              </a:rPr>
              <a:t>; J}a </a:t>
            </a:r>
            <a:r>
              <a:rPr lang="en-IN" sz="3200" b="1" i="0" dirty="0" err="1">
                <a:effectLst/>
                <a:latin typeface="Bamini" pitchFamily="2" charset="0"/>
              </a:rPr>
              <a:t>MtpNa</a:t>
            </a:r>
            <a:endParaRPr lang="en-IN" sz="3200" b="1" i="0" dirty="0">
              <a:effectLst/>
              <a:latin typeface="Bamini" pitchFamily="2" charset="0"/>
            </a:endParaRPr>
          </a:p>
          <a:p>
            <a:pPr marL="0" indent="0" algn="ctr">
              <a:buNone/>
            </a:pPr>
            <a:endParaRPr lang="en-IN" sz="3200" b="1" dirty="0">
              <a:latin typeface="Bamini" pitchFamily="2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Valikathum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Valinadathum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55060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12</TotalTime>
  <Words>142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Bamini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29</cp:revision>
  <dcterms:created xsi:type="dcterms:W3CDTF">2014-06-22T17:18:11Z</dcterms:created>
  <dcterms:modified xsi:type="dcterms:W3CDTF">2023-07-30T13:20:38Z</dcterms:modified>
</cp:coreProperties>
</file>