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8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7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728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8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9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46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9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1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3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1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5562600"/>
          </a:xfrm>
        </p:spPr>
        <p:txBody>
          <a:bodyPr/>
          <a:lstStyle/>
          <a:p>
            <a:pPr marL="514350" indent="-514350" algn="ctr">
              <a:buAutoNum type="arabicPeriod"/>
            </a:pPr>
            <a:endParaRPr lang="en-US" sz="3200" b="1" dirty="0" smtClean="0">
              <a:latin typeface="Bamini" pitchFamily="2" charset="0"/>
              <a:cs typeface="Calibri" panose="020F0502020204030204" pitchFamily="34" charset="0"/>
            </a:endParaRPr>
          </a:p>
          <a:p>
            <a:pPr algn="ctr"/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Varum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Ayya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Pothagare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(Key: F)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ctr">
              <a:buAutoNum type="arabicPeriod"/>
            </a:pPr>
            <a:r>
              <a:rPr lang="en-US" sz="3200" b="1" dirty="0" err="1" smtClean="0">
                <a:latin typeface="Bamini" pitchFamily="2" charset="0"/>
                <a:cs typeface="Calibri" panose="020F0502020204030204" pitchFamily="34" charset="0"/>
              </a:rPr>
              <a:t>thUk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Iah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NghjfNu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Bamini" pitchFamily="2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te;njk;kplk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jq;fpapUk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</a:t>
            </a:r>
            <a:br>
              <a:rPr lang="en-US" sz="3200" b="1" dirty="0">
                <a:latin typeface="Bamini" pitchFamily="2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NrUk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Iah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ge;jpapdpy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</a:t>
            </a:r>
            <a:br>
              <a:rPr lang="en-US" sz="3200" b="1" dirty="0">
                <a:latin typeface="Bamini" pitchFamily="2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rpwpatuhk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vq;fsplk</a:t>
            </a:r>
            <a:r>
              <a:rPr lang="en-US" sz="3200" b="1" dirty="0">
                <a:latin typeface="Bamini" pitchFamily="2" charset="0"/>
                <a:cs typeface="Calibri" panose="020F0502020204030204" pitchFamily="34" charset="0"/>
              </a:rPr>
              <a:t>; - </a:t>
            </a:r>
            <a:r>
              <a:rPr lang="en-US" sz="3200" b="1" dirty="0" err="1">
                <a:latin typeface="Bamini" pitchFamily="2" charset="0"/>
                <a:cs typeface="Calibri" panose="020F0502020204030204" pitchFamily="34" charset="0"/>
              </a:rPr>
              <a:t>thUk</a:t>
            </a:r>
            <a:r>
              <a:rPr lang="en-US" sz="3200" b="1" dirty="0" smtClean="0">
                <a:latin typeface="Bamini" pitchFamily="2" charset="0"/>
                <a:cs typeface="Calibri" panose="020F0502020204030204" pitchFamily="34" charset="0"/>
              </a:rPr>
              <a:t>;</a:t>
            </a:r>
          </a:p>
          <a:p>
            <a:pPr marL="514350" indent="-514350" algn="ctr">
              <a:buAutoNum type="arabicPeriod"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aiyaa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pothakarae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Vanthemmidam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thangiyirum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Serum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aiyaa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panthiyinil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Siriyavaraam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engalidam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vaarum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5562600"/>
          </a:xfrm>
        </p:spPr>
        <p:txBody>
          <a:bodyPr/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latin typeface="Bamini" pitchFamily="2" charset="0"/>
              </a:rPr>
              <a:t>2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xspkq;fp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Ushr;Nr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cj;jkNd</a:t>
            </a:r>
            <a:r>
              <a:rPr lang="en-US" sz="3200" b="1" dirty="0">
                <a:latin typeface="Bamini" pitchFamily="2" charset="0"/>
              </a:rPr>
              <a:t>&gt; </a:t>
            </a:r>
            <a:r>
              <a:rPr lang="en-US" sz="3200" b="1" dirty="0" err="1">
                <a:latin typeface="Bamini" pitchFamily="2" charset="0"/>
              </a:rPr>
              <a:t>thUk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fopj;jpuT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fhj;jpUg;Nghk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fhjyNd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fUiz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nra;tha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thUk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Olimangi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irulaachcha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Uththamanae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aiyaa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Kalithiravu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kaaththiruppom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Kaathalanae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karunnai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seyvaay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vaarum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60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5562600"/>
          </a:xfrm>
        </p:spPr>
        <p:txBody>
          <a:bodyPr/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3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Ug;Ngd</a:t>
            </a:r>
            <a:r>
              <a:rPr lang="en-US" sz="3200" b="1" dirty="0">
                <a:latin typeface="Bamini" pitchFamily="2" charset="0"/>
              </a:rPr>
              <a:t>;&gt; </a:t>
            </a:r>
            <a:r>
              <a:rPr lang="en-US" sz="3200" b="1" dirty="0" err="1">
                <a:latin typeface="Bamini" pitchFamily="2" charset="0"/>
              </a:rPr>
              <a:t>eLtpy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vd;wha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ehad</a:t>
            </a:r>
            <a:r>
              <a:rPr lang="en-US" sz="3200" b="1" dirty="0">
                <a:latin typeface="Bamini" pitchFamily="2" charset="0"/>
              </a:rPr>
              <a:t>; cd;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</a:t>
            </a:r>
            <a:r>
              <a:rPr lang="en-US" sz="3200" b="1" dirty="0">
                <a:latin typeface="Bamini" pitchFamily="2" charset="0"/>
              </a:rPr>
              <a:t>];</a:t>
            </a:r>
            <a:r>
              <a:rPr lang="en-US" sz="3200" b="1" dirty="0" err="1">
                <a:latin typeface="Bamini" pitchFamily="2" charset="0"/>
              </a:rPr>
              <a:t>fupf;f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jhkjNkd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Gupa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jw;guNd</a:t>
            </a:r>
            <a:r>
              <a:rPr lang="en-US" sz="3200" b="1" dirty="0">
                <a:latin typeface="Bamini" pitchFamily="2" charset="0"/>
              </a:rPr>
              <a:t>&gt; </a:t>
            </a:r>
            <a:r>
              <a:rPr lang="en-US" sz="3200" b="1" dirty="0" err="1">
                <a:latin typeface="Bamini" pitchFamily="2" charset="0"/>
              </a:rPr>
              <a:t>eyk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jUtha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thUk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iruppaen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naduvil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entay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Naayan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namaskarikka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Thaamathamaen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puriya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Tharparanae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tharuvaay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vaarum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641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5562600"/>
          </a:xfrm>
        </p:spPr>
        <p:txBody>
          <a:bodyPr/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4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cd;wd</a:t>
            </a:r>
            <a:r>
              <a:rPr lang="en-US" sz="3200" b="1" dirty="0">
                <a:latin typeface="Bamini" pitchFamily="2" charset="0"/>
              </a:rPr>
              <a:t>; kid </a:t>
            </a:r>
            <a:r>
              <a:rPr lang="en-US" sz="3200" b="1" dirty="0" err="1">
                <a:latin typeface="Bamini" pitchFamily="2" charset="0"/>
              </a:rPr>
              <a:t>jpUr;rigia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cyf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nkq;Fk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tsu;j;jpLtha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ge;jkwg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gupfupj;Nj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ghf;ak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mspj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jhz;lUs;tha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thUk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thiruchchapaiyai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Ulaka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mengum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valarththiduvaay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Panthamarap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parikariththaev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Paakyam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alith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thaanndarulvaay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vaarum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56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5562600"/>
          </a:xfrm>
        </p:spPr>
        <p:txBody>
          <a:bodyPr/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latin typeface="Bamini" pitchFamily="2" charset="0"/>
              </a:rPr>
              <a:t>5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Mjiuapnyd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MWjNy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md;gUf;Fr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rjh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cwNt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Ngijau;f;Fg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NguwpNt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ghij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nka</a:t>
            </a:r>
            <a:r>
              <a:rPr lang="en-US" sz="3200" b="1" dirty="0">
                <a:latin typeface="Bamini" pitchFamily="2" charset="0"/>
              </a:rPr>
              <a:t>; [</a:t>
            </a:r>
            <a:r>
              <a:rPr lang="en-US" sz="3200" b="1" dirty="0" err="1">
                <a:latin typeface="Bamini" pitchFamily="2" charset="0"/>
              </a:rPr>
              <a:t>Pt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rw;FUNt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thUk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Aatharaiyilen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aaruthalae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Anparukkuch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sathaa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uravae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Paethaiyarkkup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paerarivae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jeeva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sarkuruvae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vaarum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611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5562600"/>
          </a:xfrm>
        </p:spPr>
        <p:txBody>
          <a:bodyPr/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latin typeface="Bamini" pitchFamily="2" charset="0"/>
              </a:rPr>
              <a:t>6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ghLk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Njtjhrupd</a:t>
            </a:r>
            <a:r>
              <a:rPr lang="en-US" sz="3200" b="1" dirty="0">
                <a:latin typeface="Bamini" pitchFamily="2" charset="0"/>
              </a:rPr>
              <a:t>; ftp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ghupdpy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Nfl;lDjpdKk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NjLk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njhz;lu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Jyq;fTe;jd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jpt;a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je;jUs;tha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thUk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6.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thaevathaasarin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kavi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Paarinil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kaettanuthinamum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Thaedum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thonndar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thulangavunthan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Thivya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thantharulvaay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vaarum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42899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74</TotalTime>
  <Words>46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179</cp:revision>
  <dcterms:created xsi:type="dcterms:W3CDTF">2014-06-05T16:47:32Z</dcterms:created>
  <dcterms:modified xsi:type="dcterms:W3CDTF">2020-05-24T15:08:35Z</dcterms:modified>
</cp:coreProperties>
</file>