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513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6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6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6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thUq;fs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NerNu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(,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NaRNt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)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tay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ntspf;Fg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NghNthk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mq;Nf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Nerj;jpd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cr;rpjq;fis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ckf;F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fdpaha;f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nfhLg;Ngd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esarae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velikkup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povom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Angae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uchchithangalai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kaniyaayk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koduppaen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Muhjidapy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nfhs;Ntd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epiwe;jpLNtd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ghb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eldkhb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kfpo;Ntd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thUq;fs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Aaraathanaiyil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Apishaekaththaal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nadanamaati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4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Nerj;jhy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NrhfkhNdd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;(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) </a:t>
            </a:r>
            <a:r>
              <a:rPr lang="en-US" sz="3200" b="1" dirty="0" err="1">
                <a:latin typeface="Bamini" pitchFamily="2" charset="0"/>
              </a:rPr>
              <a:t>ghrj;jhy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nefpo;e;J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NghNdd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flypNy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jpdKk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o;fpNa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ePe;jp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kfpo;Ntd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thUq;fs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Naesaththaal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sokamaanaen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paasaththaal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nekilnthu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anpuk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kadalilae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moolkiyae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vaarungal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62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ed;ikfl;fha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nrYj;jpLNtd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ul;rpg;gpd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ghj;jpuj;ij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ul;rfh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njhONtd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thUq;fs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nanmaikatkaay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seluththiduvaen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iratchippin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paaththiraththai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aenthi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iratchakaa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tholuvaen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vaarungal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47765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84</TotalTime>
  <Words>26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102</cp:revision>
  <dcterms:created xsi:type="dcterms:W3CDTF">2014-06-05T16:47:32Z</dcterms:created>
  <dcterms:modified xsi:type="dcterms:W3CDTF">2020-06-09T17:22:52Z</dcterms:modified>
</cp:coreProperties>
</file>