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2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0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647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7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2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59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9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0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6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4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2D27-F930-4B83-B83A-CBA697CF7F0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93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Aatharamae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</a:t>
            </a:r>
            <a:r>
              <a:rPr lang="en-US" sz="3200" b="1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#)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tho;tpd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MjhuNk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jho;tpy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ngyNd</a:t>
            </a:r>
            <a:r>
              <a:rPr lang="en-US" sz="3200" b="1" dirty="0">
                <a:latin typeface="Bamini" pitchFamily="2" charset="0"/>
              </a:rPr>
              <a:t> - 2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ck;ikay;yhy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j;Njrj;jpy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Jiz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y;iyNa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ck;ikay;yhy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j;Njfj;jpy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aatharamae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Thazhvil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Ummaiyallal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ithdeasathil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Ummaiyallal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ithdeagathil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xd;Wkpy;yh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Vioahf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mstw;w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fpUigahNy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itj;jPNu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vdf;Fz;lhd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ahTNk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ck;khy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re;jhdk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>
                <a:latin typeface="Bamini" pitchFamily="2" charset="0"/>
              </a:rPr>
              <a:t>thf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je;jJ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yezhaiyaga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Alavatra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Yenakkundana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santhanam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eevaga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thanthathu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2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kdpju;fs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js;spl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nehWq;fp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tpOe;NjNd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Njhs;fspy</a:t>
            </a:r>
            <a:r>
              <a:rPr lang="en-US" sz="3200" b="1" dirty="0">
                <a:latin typeface="Bamini" pitchFamily="2" charset="0"/>
              </a:rPr>
              <a:t>; J}</a:t>
            </a:r>
            <a:r>
              <a:rPr lang="en-US" sz="3200" b="1" dirty="0" err="1">
                <a:latin typeface="Bamini" pitchFamily="2" charset="0"/>
              </a:rPr>
              <a:t>f;fpNa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,Us; </a:t>
            </a: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tho;f;ifia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xspu;T+l;bNa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tpsf;fhf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epWj;jpdPNu</a:t>
            </a:r>
            <a:r>
              <a:rPr lang="en-US" sz="3200" b="1" dirty="0">
                <a:latin typeface="Bamini" pitchFamily="2" charset="0"/>
              </a:rPr>
              <a:t> - 2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Manithargal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norungi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vizhunthaenae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Tholgalil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thookkiyae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vaazhkkaiyai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olirvootiyae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vilakkaga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niruthineerae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7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nra;FNtd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ul;rpg;gpd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ghj;jpuk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elg;Ngd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kz;zpy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tho;e;jpLk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Nritf;Nf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seiguven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Ratchippin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vazhvathu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vazhnthidum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sevaikkae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6564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</TotalTime>
  <Words>31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31</cp:revision>
  <dcterms:created xsi:type="dcterms:W3CDTF">2014-06-22T17:09:54Z</dcterms:created>
  <dcterms:modified xsi:type="dcterms:W3CDTF">2021-03-27T01:40:54Z</dcterms:modified>
</cp:coreProperties>
</file>