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513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Ven </a:t>
            </a:r>
            <a:r>
              <a:rPr lang="pl-PL" sz="3200" b="1">
                <a:latin typeface="Calibri" panose="020F0502020204030204" pitchFamily="34" charset="0"/>
                <a:cs typeface="Calibri" panose="020F0502020204030204" pitchFamily="34" charset="0"/>
              </a:rPr>
              <a:t>Pani Pol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ntz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R+o;e;J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MtpahdtNu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Jsp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wq;Fk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MtpahdtNu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Nirkkum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aviyaanavarae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Thuzhi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En Mel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aviyaanavarae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tw;whj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twl;rpfs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gpd;khup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kioaha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e;ehspy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Njrq;fs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mwpe;jplNt-2</a:t>
            </a: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Vattradha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Voottraaga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Varatchigal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Mazhaiyaai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Innaalil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Desangal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Arindhidavae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6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tpz;zf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ejpNa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tpLtpf;Fk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ejpNa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tho;j;JfpNwd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guNyhf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ejpNa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ejpNa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ghLfpNwd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ntz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gdp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Vinnaga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Nadhiyae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Viduvikkum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Nadhiyae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Vaazhthugiraen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Paraloga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Nadhiyae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Nadhiyae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Paadugiraen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cyu;e;j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vYk;Gfs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vOe;jpl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khkprkhd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ahtupd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ty;yikahf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wq;fpLNk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Ularndha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Yelumbugal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Pettru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Ezhundhida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Maamisa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Vallamaiyaaga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6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tpz;zf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fhw;Nw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tpLtpf;Fk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fhw;Nw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tho;j;JfpNwd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guNyhf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fhw;Nw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fhw;Nw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ghLfpNwd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ntz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gzp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Vinnaga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Kaattrae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Viduvikkum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Kaattrae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Vaazhthugiraen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Paraloga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Kaattrae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Kaattrae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Paadugiraen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584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88</TotalTime>
  <Words>334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120</cp:revision>
  <dcterms:created xsi:type="dcterms:W3CDTF">2014-06-05T16:47:32Z</dcterms:created>
  <dcterms:modified xsi:type="dcterms:W3CDTF">2022-04-27T00:58:13Z</dcterms:modified>
</cp:coreProperties>
</file>