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00A63F9E-D22E-443F-A300-6E9A741D8DBF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26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38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88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4610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80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897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61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22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8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90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08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43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88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39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83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6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5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63F9E-D22E-443F-A300-6E9A741D8DBF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63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ntl;fg;gl;Lg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Nghtjpy;iy</a:t>
            </a:r>
            <a:r>
              <a:rPr lang="en-US" sz="3200" b="1" dirty="0">
                <a:latin typeface="Bamini" pitchFamily="2" charset="0"/>
              </a:rPr>
              <a:t> -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kfNd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ntl;fg;gl;Lg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Nghtjpy;iy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Vetkapathu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povathilai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en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Maganae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nee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vetkapathu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povathilai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ntl;fg;gl;Lg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Nghtjpy;iy</a:t>
            </a:r>
            <a:r>
              <a:rPr lang="en-US" sz="3200" b="1" dirty="0">
                <a:latin typeface="Bamini" pitchFamily="2" charset="0"/>
              </a:rPr>
              <a:t> -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kfNs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ntl;fg;gl;Lg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Nghtjpy;iy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Vetkapathu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povathilai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en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smtClean="0">
                <a:latin typeface="Calibri" panose="020F0502020204030204" pitchFamily="34" charset="0"/>
                <a:cs typeface="Calibri" panose="020F0502020204030204" pitchFamily="34" charset="0"/>
              </a:rPr>
              <a:t>Magalae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nee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vetkapathu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povathilai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073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>
                <a:latin typeface="Bamini" pitchFamily="2" charset="0"/>
              </a:rPr>
              <a:t>e</a:t>
            </a:r>
            <a:r>
              <a:rPr lang="en-US" sz="3200" b="1" dirty="0">
                <a:latin typeface="Bamini" pitchFamily="2" charset="0"/>
              </a:rPr>
              <a:t>\;</a:t>
            </a:r>
            <a:r>
              <a:rPr lang="en-US" sz="3200" b="1" dirty="0" err="1">
                <a:latin typeface="Bamini" pitchFamily="2" charset="0"/>
              </a:rPr>
              <a:t>lq;fs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te;jhYk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og;Gfs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Neu;e;jhYk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epe;ijfs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R+o;e;jhYk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oe;jij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jpUk;gTk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jUNtd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Nasthangal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vanthalum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Ilapugal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nernthalum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Ninanthaigal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soolnthalum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Ilanthathai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thirumbavum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tharuvaen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224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FLk;gNk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fo;e;jhYk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cwTfs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gopj;jhYk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cyfNk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vjpu;j;jhYk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cd;NdhL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vd;WNk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Ug;Ngd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Kudumbamae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igalnthalum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Vuravugal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palithalum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Ulagamae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ethirthalum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Unnodu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irupaen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309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[</a:t>
            </a:r>
            <a:r>
              <a:rPr lang="en-US" sz="3200" b="1" dirty="0" err="1">
                <a:latin typeface="Bamini" pitchFamily="2" charset="0"/>
              </a:rPr>
              <a:t>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xU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NghJk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ntl;fg;gl;L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Nghtjpy;iy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ntl;fj;jpw;F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gjpyhf</a:t>
            </a:r>
            <a:r>
              <a:rPr lang="en-US" sz="3200" b="1" dirty="0">
                <a:latin typeface="Bamini" pitchFamily="2" charset="0"/>
              </a:rPr>
              <a:t> - ,</a:t>
            </a:r>
            <a:r>
              <a:rPr lang="en-US" sz="3200" b="1" dirty="0" err="1">
                <a:latin typeface="Bamini" pitchFamily="2" charset="0"/>
              </a:rPr>
              <a:t>ul;bg;ghd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ed;ikfis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jUNtd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janam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pothum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Vetkapathu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povathilai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Vetkathirku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pathilaga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irathipana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nanmaigalai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tharuvaen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04473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</TotalTime>
  <Words>30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76</cp:revision>
  <dcterms:created xsi:type="dcterms:W3CDTF">2014-06-22T17:29:18Z</dcterms:created>
  <dcterms:modified xsi:type="dcterms:W3CDTF">2018-09-29T17:15:56Z</dcterms:modified>
</cp:coreProperties>
</file>