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8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7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4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10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5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16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9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12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7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0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0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5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3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0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12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"Victor's Crown"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always fighting for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Heaven's angels all around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delight is found in knowing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That You wear the Victor's crown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my help and my defender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my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Saviour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and my friend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By Your grace I live and breathe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worship You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mention of Your greatness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Your Name I will bow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Your presence fear is silent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You wear the Victor's crown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Your glory fill this temple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Your power overflow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By Your grace I live and breathe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worship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You have overcome the world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ever interceding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the lost become the found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can never be defeated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You wear the Victor's crown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Jesus the Messiah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the Hope of all the world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By Your grace I live and breathe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worship You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You have overcome the world</a:t>
            </a: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high thing must come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stronghold shall be broken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wear the Victor's crown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[x4]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5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At the cross the work was finished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were buried in the ground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the grave could not contain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For You wear the Victor's crown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You have overcome the world</a:t>
            </a:r>
          </a:p>
        </p:txBody>
      </p:sp>
    </p:spTree>
    <p:extLst>
      <p:ext uri="{BB962C8B-B14F-4D97-AF65-F5344CB8AC3E}">
        <p14:creationId xmlns:p14="http://schemas.microsoft.com/office/powerpoint/2010/main" val="32925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high thing must come down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Every stronghold shall be broken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wear the Victor's crown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have overcome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i="1" dirty="0">
                <a:latin typeface="Calibri" panose="020F0502020204030204" pitchFamily="34" charset="0"/>
                <a:cs typeface="Calibri" panose="020F0502020204030204" pitchFamily="34" charset="0"/>
              </a:rPr>
              <a:t>[x6]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8887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28</TotalTime>
  <Words>36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36</cp:revision>
  <dcterms:created xsi:type="dcterms:W3CDTF">2014-06-03T15:40:16Z</dcterms:created>
  <dcterms:modified xsi:type="dcterms:W3CDTF">2016-07-24T05:26:58Z</dcterms:modified>
</cp:coreProperties>
</file>