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9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111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60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53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1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4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4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0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28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algn="ctr"/>
            <a:endParaRPr lang="en-US" sz="3200" b="1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algn="ctr"/>
            <a:r>
              <a:rPr lang="en-US" sz="44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Viduthalai</a:t>
            </a:r>
            <a:r>
              <a:rPr lang="en-US" sz="44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Nayagan</a:t>
            </a:r>
            <a:r>
              <a:rPr lang="en-US" sz="44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(Key: F</a:t>
            </a:r>
            <a:r>
              <a:rPr lang="en-US" sz="4400" b="1" dirty="0" smtClean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)</a:t>
            </a:r>
          </a:p>
          <a:p>
            <a:pPr algn="ctr"/>
            <a:endParaRPr lang="en-US" sz="3200" b="1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  <a:ea typeface="Adobe Fan Heiti Std B" panose="020B0700000000000000" pitchFamily="34" charset="-128"/>
              </a:rPr>
              <a:t>tpLjiy</a:t>
            </a:r>
            <a:r>
              <a:rPr lang="en-US" sz="3200" b="1" dirty="0" smtClean="0">
                <a:latin typeface="Bamini" pitchFamily="2" charset="0"/>
                <a:ea typeface="Adobe Fan Heiti Std B" panose="020B0700000000000000" pitchFamily="34" charset="-128"/>
              </a:rPr>
              <a:t> </a:t>
            </a:r>
            <a:r>
              <a:rPr lang="en-US" sz="3200" b="1" dirty="0" err="1">
                <a:latin typeface="Bamini" pitchFamily="2" charset="0"/>
                <a:ea typeface="Adobe Fan Heiti Std B" panose="020B0700000000000000" pitchFamily="34" charset="-128"/>
              </a:rPr>
              <a:t>ehafd</a:t>
            </a:r>
            <a:r>
              <a:rPr lang="en-US" sz="3200" b="1" dirty="0">
                <a:latin typeface="Bamini" pitchFamily="2" charset="0"/>
                <a:ea typeface="Adobe Fan Heiti Std B" panose="020B0700000000000000" pitchFamily="34" charset="-128"/>
              </a:rPr>
              <a:t>; </a:t>
            </a:r>
            <a:r>
              <a:rPr lang="en-US" sz="3200" b="1" dirty="0" err="1">
                <a:latin typeface="Bamini" pitchFamily="2" charset="0"/>
                <a:ea typeface="Adobe Fan Heiti Std B" panose="020B0700000000000000" pitchFamily="34" charset="-128"/>
              </a:rPr>
              <a:t>ntw;wpiaj</a:t>
            </a:r>
            <a:r>
              <a:rPr lang="en-US" sz="3200" b="1" dirty="0">
                <a:latin typeface="Bamini" pitchFamily="2" charset="0"/>
                <a:ea typeface="Adobe Fan Heiti Std B" panose="020B0700000000000000" pitchFamily="34" charset="-128"/>
              </a:rPr>
              <a:t>; </a:t>
            </a:r>
            <a:r>
              <a:rPr lang="en-US" sz="3200" b="1" dirty="0" err="1">
                <a:latin typeface="Bamini" pitchFamily="2" charset="0"/>
                <a:ea typeface="Adobe Fan Heiti Std B" panose="020B0700000000000000" pitchFamily="34" charset="-128"/>
              </a:rPr>
              <a:t>jUfpwhu</a:t>
            </a:r>
            <a:r>
              <a:rPr lang="en-US" sz="3200" b="1" dirty="0">
                <a:latin typeface="Bamini" pitchFamily="2" charset="0"/>
                <a:ea typeface="Adobe Fan Heiti Std B" panose="020B0700000000000000" pitchFamily="34" charset="-128"/>
              </a:rPr>
              <a:t>;</a:t>
            </a:r>
            <a:br>
              <a:rPr lang="en-US" sz="3200" b="1" dirty="0">
                <a:latin typeface="Bamini" pitchFamily="2" charset="0"/>
                <a:ea typeface="Adobe Fan Heiti Std B" panose="020B0700000000000000" pitchFamily="34" charset="-128"/>
              </a:rPr>
            </a:br>
            <a:r>
              <a:rPr lang="en-US" sz="3200" b="1" dirty="0" err="1">
                <a:latin typeface="Bamini" pitchFamily="2" charset="0"/>
                <a:ea typeface="Adobe Fan Heiti Std B" panose="020B0700000000000000" pitchFamily="34" charset="-128"/>
              </a:rPr>
              <a:t>vdf;Fs;Ns</a:t>
            </a:r>
            <a:r>
              <a:rPr lang="en-US" sz="3200" b="1" dirty="0">
                <a:latin typeface="Bamini" pitchFamily="2" charset="0"/>
                <a:ea typeface="Adobe Fan Heiti Std B" panose="020B0700000000000000" pitchFamily="34" charset="-128"/>
              </a:rPr>
              <a:t> ,</a:t>
            </a:r>
            <a:r>
              <a:rPr lang="en-US" sz="3200" b="1" dirty="0" err="1">
                <a:latin typeface="Bamini" pitchFamily="2" charset="0"/>
                <a:ea typeface="Adobe Fan Heiti Std B" panose="020B0700000000000000" pitchFamily="34" charset="-128"/>
              </a:rPr>
              <a:t>Uf;fpwhu</a:t>
            </a:r>
            <a:r>
              <a:rPr lang="en-US" sz="3200" b="1" dirty="0">
                <a:latin typeface="Bamini" pitchFamily="2" charset="0"/>
                <a:ea typeface="Adobe Fan Heiti Std B" panose="020B0700000000000000" pitchFamily="34" charset="-128"/>
              </a:rPr>
              <a:t>; </a:t>
            </a:r>
            <a:r>
              <a:rPr lang="en-US" sz="3200" b="1" dirty="0" err="1">
                <a:latin typeface="Bamini" pitchFamily="2" charset="0"/>
                <a:ea typeface="Adobe Fan Heiti Std B" panose="020B0700000000000000" pitchFamily="34" charset="-128"/>
              </a:rPr>
              <a:t>vd;Nd</a:t>
            </a:r>
            <a:r>
              <a:rPr lang="en-US" sz="3200" b="1" dirty="0">
                <a:latin typeface="Bamini" pitchFamily="2" charset="0"/>
                <a:ea typeface="Adobe Fan Heiti Std B" panose="020B0700000000000000" pitchFamily="34" charset="-128"/>
              </a:rPr>
              <a:t> </a:t>
            </a:r>
            <a:r>
              <a:rPr lang="en-US" sz="3200" b="1" dirty="0" err="1">
                <a:latin typeface="Bamini" pitchFamily="2" charset="0"/>
                <a:ea typeface="Adobe Fan Heiti Std B" panose="020B0700000000000000" pitchFamily="34" charset="-128"/>
              </a:rPr>
              <a:t>Mde;jk</a:t>
            </a:r>
            <a:r>
              <a:rPr lang="en-US" sz="3200" b="1" dirty="0" smtClean="0">
                <a:latin typeface="Bamini" pitchFamily="2" charset="0"/>
                <a:ea typeface="Adobe Fan Heiti Std B" panose="020B0700000000000000" pitchFamily="34" charset="-128"/>
              </a:rPr>
              <a:t>;</a:t>
            </a:r>
          </a:p>
          <a:p>
            <a:pPr algn="ctr"/>
            <a:endParaRPr lang="en-US" sz="3200" b="1" dirty="0">
              <a:latin typeface="Adobe Fan Heiti Std B" panose="020B0700000000000000" pitchFamily="34" charset="-128"/>
              <a:ea typeface="Adobe Fan Heiti Std B" panose="020B0700000000000000" pitchFamily="34" charset="-128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Viduthalai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nayagan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vetriyai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tharugiraar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Yenakkulley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irukkiraar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yenne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aanandham</a:t>
            </a:r>
            <a:r>
              <a:rPr lang="en-US" sz="3200" b="1" dirty="0">
                <a:latin typeface="Calibri" panose="020F0502020204030204" pitchFamily="34" charset="0"/>
                <a:ea typeface="Adobe Fan Heiti Std B" panose="020B0700000000000000" pitchFamily="34" charset="-128"/>
                <a:cs typeface="Calibri" panose="020F050202020403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ghbg;ghb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kfpo;Ntd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Mb </a:t>
            </a:r>
            <a:r>
              <a:rPr lang="en-US" sz="3200" b="1" dirty="0" err="1">
                <a:latin typeface="Bamini" pitchFamily="2" charset="0"/>
              </a:rPr>
              <a:t>Mbj;Jjpg;Ngd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Ptpf;fpwhu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ea typeface="Adobe Fan Heiti Std B" panose="020B0700000000000000" pitchFamily="34" charset="-128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magizhven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jeevikkiraar</a:t>
            </a:r>
            <a:endParaRPr lang="en-US" sz="3200" b="1" dirty="0">
              <a:latin typeface="Calibri" panose="020F0502020204030204" pitchFamily="34" charset="0"/>
              <a:ea typeface="Adobe Fan Heiti Std B" panose="020B0700000000000000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2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midj;Jk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kd;dpj;jhu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GJ </a:t>
            </a:r>
            <a:r>
              <a:rPr lang="en-US" sz="3200" b="1" dirty="0" err="1">
                <a:latin typeface="Bamini" pitchFamily="2" charset="0"/>
              </a:rPr>
              <a:t>kdpjdhf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khw;wpdhu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>
              <a:latin typeface="Calibri" panose="020F0502020204030204" pitchFamily="34" charset="0"/>
              <a:ea typeface="Adobe Fan Heiti Std B" panose="020B0700000000000000" pitchFamily="34" charset="-128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mannitthaar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manidhanaaga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maatrinaar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fj;jhy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epug;gp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elj;Jfpd;whu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rhj;jhdpd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mjpfhuk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je;jhu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abhishegathal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nirappi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nadatthugindraar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Saatthaanin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Adhigaaram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636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nrq;fliyf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nry;Ntd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Nahu;jhid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kpjpj;J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elg;Ngd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vupNfhit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vf;fhsk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Cjp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apg;Ngd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Sengadalai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Yordhaanai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midhitthu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Yerigovai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sutra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Yekkaalam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jeyippen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8027254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</TotalTime>
  <Words>45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Fan Heiti Std B</vt:lpstr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48</cp:revision>
  <dcterms:created xsi:type="dcterms:W3CDTF">2014-06-05T16:47:32Z</dcterms:created>
  <dcterms:modified xsi:type="dcterms:W3CDTF">2020-12-16T17:56:09Z</dcterms:modified>
</cp:coreProperties>
</file>