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Vinnapathai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Ketpavare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tpz;zg;gj;ijf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Nfl;gtNu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fz;zPiuf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fhz;gtNu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jUgtNu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ck;khy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thu;j;ij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kdJUfp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ePl;b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Rj;jkhF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Rfkhf;fpdPu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rpYitapNy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jPu;j;jPiua;ah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8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FUlu;fis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Kltu;fs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6.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fhaj;jhy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RfkhNdd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68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161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50</cp:revision>
  <dcterms:created xsi:type="dcterms:W3CDTF">2014-06-22T16:50:13Z</dcterms:created>
  <dcterms:modified xsi:type="dcterms:W3CDTF">2024-02-23T01:33:05Z</dcterms:modified>
</cp:coreProperties>
</file>