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6/6/2020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tpz;zpYk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kz;zpYk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ck;ikj;jtpu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ahUz;L</a:t>
            </a:r>
            <a:r>
              <a:rPr lang="en-US" sz="3200" b="1" dirty="0">
                <a:latin typeface="Bamini" pitchFamily="2" charset="0"/>
              </a:rPr>
              <a:t> ? - ,</a:t>
            </a:r>
            <a:r>
              <a:rPr lang="en-US" sz="3200" b="1" dirty="0" err="1">
                <a:latin typeface="Bamini" pitchFamily="2" charset="0"/>
              </a:rPr>
              <a:t>e;j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kz;Zyfpy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ck;ikad;wp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Ntw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tpUg;gk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vJTz;L</a:t>
            </a:r>
            <a:r>
              <a:rPr lang="en-US" sz="3200" b="1" dirty="0" smtClean="0">
                <a:latin typeface="Bamini" pitchFamily="2" charset="0"/>
              </a:rPr>
              <a:t>?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Vinnnnilum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mannnnilum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ummaiththavira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yaarunndu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? 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Mannnulakil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ummaiyanti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vaera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Viruppam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ethuvunndu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ePu;jhNd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thQ;irnay;yhk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ck;ikj;jhNd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gw;wpf;nfhz;Nld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Neerthaanae en vaanjaiyellaam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Ummaiththaanae pattikkonntaen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7738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 smtClean="0"/>
          </a:p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endParaRPr lang="en-US" sz="3200" b="1" dirty="0" smtClean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ck;NkhL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vg;NghJk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tho;fpNwd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mg;gh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tyf;fuk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gpbj;J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jhq;FfpwPu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ed;wp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Iah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KOJk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ey;ytNu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 smtClean="0">
                <a:latin typeface="Bamini" pitchFamily="2" charset="0"/>
              </a:rPr>
              <a:t>ty;ytNu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Ummodu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eppothum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vaalkiraen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Appaa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valakkaram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pitiththu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thaangukireer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Nanti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muluthum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16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ck;rpj;jk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elj;JfpwPu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KbtpNy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kfpikapy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Vw;Wf;nfhs;tPu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marL="514350" indent="-514350" algn="ctr">
              <a:buAutoNum type="arabicPeriod"/>
            </a:pP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Umsiththam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pol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nadaththukireer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Mutivilae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makimaiyil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aettukkolveer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262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ePu;jhda;ah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vdf;Fupa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gq;Fk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vd;Wk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ePu;jhda;ah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ullaththin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pelanae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neerthaanayyaa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Enakkuriya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pangum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neerthaanayyaa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993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4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ck;ikj;jhNd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milf;fykha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nfhz;Ls;Nsd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ck;NkhLjhd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tho;tJ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ghf;fpaNk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 smtClean="0"/>
          </a:p>
          <a:p>
            <a:pPr algn="ctr"/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4. Ummaiththaanae naan ataikkalamaay konndullaen</a:t>
            </a:r>
            <a:b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-FI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Ummoduthaan vaalvathu en paakkiyamae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061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5</a:t>
            </a:r>
            <a:r>
              <a:rPr lang="en-US" sz="3200" b="1" dirty="0">
                <a:latin typeface="Bamini" pitchFamily="2" charset="0"/>
              </a:rPr>
              <a:t>. </a:t>
            </a:r>
            <a:r>
              <a:rPr lang="en-US" sz="3200" b="1" dirty="0" err="1">
                <a:latin typeface="Bamini" pitchFamily="2" charset="0"/>
              </a:rPr>
              <a:t>vdf;Fs;Ns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;&gt; </a:t>
            </a:r>
            <a:r>
              <a:rPr lang="en-US" sz="3200" b="1" dirty="0" err="1">
                <a:latin typeface="Bamini" pitchFamily="2" charset="0"/>
              </a:rPr>
              <a:t>nrayhw;wp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kfpo;fpd;wPu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rpj;jk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nra;a</a:t>
            </a:r>
            <a:r>
              <a:rPr lang="en-US" sz="3200" b="1" dirty="0">
                <a:latin typeface="Bamini" pitchFamily="2" charset="0"/>
              </a:rPr>
              <a:t>&gt; </a:t>
            </a:r>
            <a:r>
              <a:rPr lang="en-US" sz="3200" b="1" dirty="0" err="1">
                <a:latin typeface="Bamini" pitchFamily="2" charset="0"/>
              </a:rPr>
              <a:t>Mw;wy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jUfpd;wPu</a:t>
            </a:r>
            <a:r>
              <a:rPr lang="en-US" sz="3200" b="1" dirty="0" smtClean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Enakkullae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seyalaatti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makilkinteer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Um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siththam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seyya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aattal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tharukinteer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62331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</TotalTime>
  <Words>56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65</cp:revision>
  <dcterms:created xsi:type="dcterms:W3CDTF">2014-06-24T15:50:24Z</dcterms:created>
  <dcterms:modified xsi:type="dcterms:W3CDTF">2020-06-06T17:53:53Z</dcterms:modified>
</cp:coreProperties>
</file>