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1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4421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2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2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6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7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9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err="1"/>
              <a:t>Viyathiyin</a:t>
            </a:r>
            <a:r>
              <a:rPr lang="en-US" sz="3200" b="1" dirty="0"/>
              <a:t> </a:t>
            </a:r>
            <a:r>
              <a:rPr lang="en-US" sz="3200" b="1"/>
              <a:t>Maththiyil</a:t>
            </a:r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tpahjpapd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vOk;gpL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uh/</a:t>
            </a:r>
            <a:r>
              <a:rPr lang="en-US" sz="3200" b="1" dirty="0" err="1">
                <a:latin typeface="Bamini" pitchFamily="2" charset="0"/>
              </a:rPr>
              <a:t>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ePuhdPNu-2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Viyathiyin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Maththiyil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Ezhumbidu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Endreere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Raffa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Neeraaneerae-2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endParaRPr lang="en-US" sz="3200" b="1" dirty="0"/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ehl;fspy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vd;DlNd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te;jPu</a:t>
            </a:r>
            <a:r>
              <a:rPr lang="en-US" sz="3200" b="1" dirty="0">
                <a:latin typeface="Bamini" pitchFamily="2" charset="0"/>
              </a:rPr>
              <a:t>;-2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tUq;fhyq;fspYk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Natkalil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Ennudane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Arugil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Vantheer-2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Varungalangalilum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vOk;gp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Gay;fspNy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fd;kiy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miyfs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RtLfNs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Ezhumbi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Puyalkalilae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Suvadugalae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Gaypd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kj;jpapy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ek;gpf;if</a:t>
            </a:r>
            <a:r>
              <a:rPr lang="en-US" sz="3200" b="1" dirty="0">
                <a:latin typeface="Bamini" pitchFamily="2" charset="0"/>
              </a:rPr>
              <a:t> ePNu-2-fle;j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Puyalin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Maththiyil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Nindridu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Saththuvam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Neerae-2-Kadantha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tpahjpNa</a:t>
            </a:r>
            <a:r>
              <a:rPr lang="en-US" sz="3200" b="1" dirty="0">
                <a:latin typeface="Bamini" pitchFamily="2" charset="0"/>
              </a:rPr>
              <a:t> cd; </a:t>
            </a: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Fdpe;jNj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vd;NkNy</a:t>
            </a:r>
            <a:r>
              <a:rPr lang="en-US" sz="3200" b="1" dirty="0">
                <a:latin typeface="Bamini" pitchFamily="2" charset="0"/>
              </a:rPr>
              <a:t> cd; </a:t>
            </a:r>
            <a:r>
              <a:rPr lang="en-US" sz="3200" b="1" dirty="0" err="1">
                <a:latin typeface="Bamini" pitchFamily="2" charset="0"/>
              </a:rPr>
              <a:t>MSif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Kbe;jNj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vjpu;f;ff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ba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MAjq;fs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vJTk</a:t>
            </a:r>
            <a:r>
              <a:rPr lang="en-US" sz="3200" b="1" dirty="0">
                <a:latin typeface="Bamini" pitchFamily="2" charset="0"/>
              </a:rPr>
              <a:t>; tha;f;fhNj-4-vOk;gp </a:t>
            </a:r>
            <a:r>
              <a:rPr lang="en-US" sz="3200" b="1" dirty="0" err="1">
                <a:latin typeface="Bamini" pitchFamily="2" charset="0"/>
              </a:rPr>
              <a:t>tUk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vyathiyae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Kuninthathae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aalukai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Mudinthathae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Aayuthangal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Vaaikkathae-4-Ezhumbi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298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</TotalTime>
  <Words>258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43</cp:revision>
  <dcterms:created xsi:type="dcterms:W3CDTF">2014-06-05T16:47:32Z</dcterms:created>
  <dcterms:modified xsi:type="dcterms:W3CDTF">2024-02-23T01:33:57Z</dcterms:modified>
</cp:coreProperties>
</file>