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8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85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168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2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28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87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5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9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3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7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02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Water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turned into wine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Opened the eyes of the blind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There's no 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None like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darkness You shine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Out of the ashes we rise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There`s No one like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None like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is greater, our God is stronger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God You are higher than any other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 is Healer, awesome in power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Our God, Our God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Our God is for us, then who could ever stop us?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if our God is with us, then what can stand against?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caHe;jtH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ngupatNu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Rfkhf;Fk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mw;Gj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mtH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ek;NkhL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vjpHf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ahUkpy;iy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46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46</cp:revision>
  <dcterms:created xsi:type="dcterms:W3CDTF">2014-06-03T15:40:16Z</dcterms:created>
  <dcterms:modified xsi:type="dcterms:W3CDTF">2019-01-29T02:23:55Z</dcterms:modified>
</cp:coreProperties>
</file>