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3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93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2510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65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03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14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91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1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7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1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7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9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8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8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48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</a:rPr>
              <a:t>We wish you a merry Christmas - (3)</a:t>
            </a:r>
            <a:br>
              <a:rPr lang="en-US" sz="3200" dirty="0"/>
            </a:br>
            <a:r>
              <a:rPr lang="en-US" sz="3200" b="1" i="0" dirty="0">
                <a:effectLst/>
                <a:latin typeface="Arial" panose="020B0604020202020204" pitchFamily="34" charset="0"/>
              </a:rPr>
              <a:t>We wish you a merry Christmas and a happy </a:t>
            </a:r>
            <a:r>
              <a:rPr lang="en-US" sz="3200" b="1" i="0">
                <a:effectLst/>
                <a:latin typeface="Arial" panose="020B0604020202020204" pitchFamily="34" charset="0"/>
              </a:rPr>
              <a:t>new year</a:t>
            </a:r>
          </a:p>
          <a:p>
            <a:pPr algn="ctr"/>
            <a:br>
              <a:rPr lang="en-US" sz="3200" dirty="0"/>
            </a:br>
            <a:r>
              <a:rPr lang="en-US" sz="3200" b="1" i="0" dirty="0">
                <a:effectLst/>
                <a:latin typeface="Arial" panose="020B0604020202020204" pitchFamily="34" charset="0"/>
              </a:rPr>
              <a:t>Good tidings we bring to you and your kin</a:t>
            </a:r>
            <a:br>
              <a:rPr lang="en-US" sz="3200" dirty="0"/>
            </a:br>
            <a:r>
              <a:rPr lang="en-US" sz="3200" b="1" i="0" dirty="0">
                <a:effectLst/>
                <a:latin typeface="Arial" panose="020B0604020202020204" pitchFamily="34" charset="0"/>
              </a:rPr>
              <a:t>Good tidings for Christmas and a happy new </a:t>
            </a:r>
            <a:r>
              <a:rPr lang="en-US" sz="3200" b="1" i="0">
                <a:effectLst/>
                <a:latin typeface="Arial" panose="020B0604020202020204" pitchFamily="34" charset="0"/>
              </a:rPr>
              <a:t>year - (</a:t>
            </a:r>
            <a:r>
              <a:rPr lang="en-US" sz="3200" b="1" i="0" dirty="0">
                <a:effectLst/>
                <a:latin typeface="Arial" panose="020B0604020202020204" pitchFamily="34" charset="0"/>
              </a:rPr>
              <a:t>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</TotalTime>
  <Words>46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Theme1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38</cp:revision>
  <dcterms:created xsi:type="dcterms:W3CDTF">2014-06-03T15:40:16Z</dcterms:created>
  <dcterms:modified xsi:type="dcterms:W3CDTF">2022-12-13T15:53:57Z</dcterms:modified>
</cp:coreProperties>
</file>