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3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93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2510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65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03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14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91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1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7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1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77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91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8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8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489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Friend we have in Jesus, 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our sins and </a:t>
            </a:r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griefs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to bear!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 privilege to carry 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everything to God in prayer!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what peace we often forfeit, 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what needless pain we bear,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because we do not carry 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everything to God in prayer.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trials and temptations? 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there trouble anywhere?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should never be discouraged; 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it to the Lord in prayer.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we find a friend so faithful 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 will all our sorrows share?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knows our every weakness; 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take it to the Lord in prayer.</a:t>
            </a:r>
          </a:p>
        </p:txBody>
      </p:sp>
    </p:spTree>
    <p:extLst>
      <p:ext uri="{BB962C8B-B14F-4D97-AF65-F5344CB8AC3E}">
        <p14:creationId xmlns:p14="http://schemas.microsoft.com/office/powerpoint/2010/main" val="253271537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</TotalTime>
  <Words>14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34</cp:revision>
  <dcterms:created xsi:type="dcterms:W3CDTF">2014-06-03T15:40:16Z</dcterms:created>
  <dcterms:modified xsi:type="dcterms:W3CDTF">2016-07-24T05:28:17Z</dcterms:modified>
</cp:coreProperties>
</file>