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803405"/>
            <a:ext cx="9753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32201"/>
            <a:ext cx="9753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23846"/>
            <a:ext cx="306323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4323847"/>
            <a:ext cx="650748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8"/>
            <a:ext cx="28956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0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73" y="4697362"/>
            <a:ext cx="10608643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2473" y="977035"/>
            <a:ext cx="10600347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5516716"/>
            <a:ext cx="1060704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19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753534"/>
            <a:ext cx="1060704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649134"/>
            <a:ext cx="103632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235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2480" y="381002"/>
            <a:ext cx="644087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15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8" y="753534"/>
            <a:ext cx="10151533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509768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174598"/>
            <a:ext cx="10371669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235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2480" y="379439"/>
            <a:ext cx="644087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8611" y="80772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862311" y="302133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8146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24703"/>
            <a:ext cx="1036637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89" y="3648317"/>
            <a:ext cx="1036481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235" y="378885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2480" y="378885"/>
            <a:ext cx="644087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805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2" y="762001"/>
            <a:ext cx="850391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92481" y="2202080"/>
            <a:ext cx="341376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92480" y="2904565"/>
            <a:ext cx="341376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02983" y="2201333"/>
            <a:ext cx="341376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01041" y="2904068"/>
            <a:ext cx="341376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5759" y="2192866"/>
            <a:ext cx="341376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85760" y="2904565"/>
            <a:ext cx="341376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79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3" y="762000"/>
            <a:ext cx="8509312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92480" y="4113341"/>
            <a:ext cx="341376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92480" y="2331720"/>
            <a:ext cx="341376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92480" y="4796104"/>
            <a:ext cx="341376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89164" y="4113341"/>
            <a:ext cx="341376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89163" y="2331720"/>
            <a:ext cx="341376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87811" y="4796103"/>
            <a:ext cx="341376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91153" y="4113341"/>
            <a:ext cx="341376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91152" y="2331722"/>
            <a:ext cx="341376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91029" y="4796101"/>
            <a:ext cx="341376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84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480" y="2194560"/>
            <a:ext cx="1060704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92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2120" y="747184"/>
            <a:ext cx="205740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481" y="746126"/>
            <a:ext cx="8370713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16235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" y="381002"/>
            <a:ext cx="644087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5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6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5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753535"/>
            <a:ext cx="1060704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1" y="3641726"/>
            <a:ext cx="1060704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16235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" y="381002"/>
            <a:ext cx="644087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481" y="2194560"/>
            <a:ext cx="5214105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466" y="2194560"/>
            <a:ext cx="5210053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1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50392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039" y="2183802"/>
            <a:ext cx="4911545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" y="3132668"/>
            <a:ext cx="5214105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2025" y="2183802"/>
            <a:ext cx="4907495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465" y="3132668"/>
            <a:ext cx="5210055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59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6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746760"/>
            <a:ext cx="621792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3124200"/>
            <a:ext cx="41148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7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524000"/>
            <a:ext cx="5434307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03365" y="751242"/>
            <a:ext cx="4898979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3124200"/>
            <a:ext cx="5434307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9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50392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194560"/>
            <a:ext cx="1060704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49640" y="6356352"/>
            <a:ext cx="2849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55847"/>
            <a:ext cx="757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2"/>
            <a:ext cx="2636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26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2370" y="1622246"/>
            <a:ext cx="9448800" cy="685800"/>
          </a:xfrm>
        </p:spPr>
        <p:txBody>
          <a:bodyPr>
            <a:noAutofit/>
          </a:bodyPr>
          <a:lstStyle/>
          <a:p>
            <a:r>
              <a:rPr lang="en-US" sz="3200" dirty="0"/>
              <a:t>The wise man built his house upon the rock</a:t>
            </a:r>
          </a:p>
          <a:p>
            <a:r>
              <a:rPr lang="en-US" sz="3200" dirty="0"/>
              <a:t>The wise man built his house upon the rock</a:t>
            </a:r>
          </a:p>
          <a:p>
            <a:r>
              <a:rPr lang="en-US" sz="3200" dirty="0"/>
              <a:t>The wise man built his house upon the rock</a:t>
            </a:r>
          </a:p>
          <a:p>
            <a:r>
              <a:rPr lang="en-US" sz="3200" dirty="0"/>
              <a:t>And the rain came tumbling </a:t>
            </a:r>
            <a:r>
              <a:rPr lang="en-US" sz="3200" dirty="0" smtClean="0"/>
              <a:t>down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121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996" y="768231"/>
            <a:ext cx="9448800" cy="685800"/>
          </a:xfrm>
        </p:spPr>
        <p:txBody>
          <a:bodyPr>
            <a:no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Oh, the rain came down</a:t>
            </a:r>
          </a:p>
          <a:p>
            <a:r>
              <a:rPr lang="en-US" sz="3200" dirty="0"/>
              <a:t>And the floods came up</a:t>
            </a:r>
          </a:p>
          <a:p>
            <a:r>
              <a:rPr lang="en-US" sz="3200" dirty="0"/>
              <a:t>The rain came down</a:t>
            </a:r>
          </a:p>
          <a:p>
            <a:r>
              <a:rPr lang="en-US" sz="3200" dirty="0"/>
              <a:t>And the floods came up</a:t>
            </a:r>
          </a:p>
          <a:p>
            <a:r>
              <a:rPr lang="en-US" sz="3200" dirty="0"/>
              <a:t>The rain came down</a:t>
            </a:r>
          </a:p>
          <a:p>
            <a:r>
              <a:rPr lang="en-US" sz="3200" dirty="0"/>
              <a:t>And the floods came up</a:t>
            </a:r>
          </a:p>
          <a:p>
            <a:r>
              <a:rPr lang="en-US" sz="3200" dirty="0"/>
              <a:t>And the wise man's house stood firm.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0331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996" y="768231"/>
            <a:ext cx="9448800" cy="685800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The </a:t>
            </a:r>
            <a:r>
              <a:rPr lang="en-US" sz="3200" dirty="0"/>
              <a:t>foolish man built his house upon the sand</a:t>
            </a:r>
          </a:p>
          <a:p>
            <a:r>
              <a:rPr lang="en-US" sz="3200" dirty="0"/>
              <a:t>The foolish man built his house upon the sand</a:t>
            </a:r>
          </a:p>
          <a:p>
            <a:r>
              <a:rPr lang="en-US" sz="3200" dirty="0"/>
              <a:t>The foolish man built his house upon the sand</a:t>
            </a:r>
          </a:p>
          <a:p>
            <a:r>
              <a:rPr lang="en-US" sz="3200" dirty="0"/>
              <a:t>And the rain came tumbling down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698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996" y="768231"/>
            <a:ext cx="9448800" cy="685800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Oh</a:t>
            </a:r>
            <a:r>
              <a:rPr lang="en-US" sz="3200" dirty="0"/>
              <a:t>, the rain came down</a:t>
            </a:r>
          </a:p>
          <a:p>
            <a:r>
              <a:rPr lang="en-US" sz="3200" dirty="0"/>
              <a:t>And the floods came up</a:t>
            </a:r>
          </a:p>
          <a:p>
            <a:r>
              <a:rPr lang="en-US" sz="3200" dirty="0"/>
              <a:t>The rain came down</a:t>
            </a:r>
          </a:p>
          <a:p>
            <a:r>
              <a:rPr lang="en-US" sz="3200" dirty="0"/>
              <a:t>And the floods came up</a:t>
            </a:r>
          </a:p>
          <a:p>
            <a:r>
              <a:rPr lang="en-US" sz="3200" dirty="0"/>
              <a:t>The rain came down</a:t>
            </a:r>
          </a:p>
          <a:p>
            <a:r>
              <a:rPr lang="en-US" sz="3200" dirty="0"/>
              <a:t>And the floods came up</a:t>
            </a:r>
          </a:p>
          <a:p>
            <a:r>
              <a:rPr lang="en-US" sz="3200" dirty="0"/>
              <a:t>And the foolish man's house went "splat</a:t>
            </a:r>
            <a:r>
              <a:rPr lang="en-US" sz="3200" dirty="0" smtClean="0"/>
              <a:t>!"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792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996" y="768231"/>
            <a:ext cx="9448800" cy="685800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So</a:t>
            </a:r>
            <a:r>
              <a:rPr lang="en-US" sz="3200" dirty="0"/>
              <a:t>, build your house on the Lord Jesus Christ</a:t>
            </a:r>
          </a:p>
          <a:p>
            <a:r>
              <a:rPr lang="en-US" sz="3200" dirty="0"/>
              <a:t>Build your house on the Lord Jesus Christ</a:t>
            </a:r>
          </a:p>
          <a:p>
            <a:r>
              <a:rPr lang="en-US" sz="3200" dirty="0"/>
              <a:t>Build your house on the Lord Jesus Christ</a:t>
            </a:r>
          </a:p>
          <a:p>
            <a:r>
              <a:rPr lang="en-US" sz="3200" dirty="0"/>
              <a:t>And the blessings will come down</a:t>
            </a:r>
          </a:p>
        </p:txBody>
      </p:sp>
    </p:spTree>
    <p:extLst>
      <p:ext uri="{BB962C8B-B14F-4D97-AF65-F5344CB8AC3E}">
        <p14:creationId xmlns:p14="http://schemas.microsoft.com/office/powerpoint/2010/main" val="254481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996" y="768231"/>
            <a:ext cx="9448800" cy="685800"/>
          </a:xfrm>
        </p:spPr>
        <p:txBody>
          <a:bodyPr>
            <a:noAutofit/>
          </a:bodyPr>
          <a:lstStyle/>
          <a:p>
            <a:endParaRPr lang="en-US" sz="3200" smtClean="0"/>
          </a:p>
          <a:p>
            <a:r>
              <a:rPr lang="en-US" sz="3200" smtClean="0"/>
              <a:t>Oh</a:t>
            </a:r>
            <a:r>
              <a:rPr lang="en-US" sz="3200" dirty="0"/>
              <a:t>, the blessings come down</a:t>
            </a:r>
          </a:p>
          <a:p>
            <a:r>
              <a:rPr lang="en-US" sz="3200" dirty="0"/>
              <a:t>As your prayers go up</a:t>
            </a:r>
          </a:p>
          <a:p>
            <a:r>
              <a:rPr lang="en-US" sz="3200" dirty="0"/>
              <a:t>The blessings come down</a:t>
            </a:r>
          </a:p>
          <a:p>
            <a:r>
              <a:rPr lang="en-US" sz="3200" dirty="0"/>
              <a:t>As your prayers go up</a:t>
            </a:r>
          </a:p>
          <a:p>
            <a:r>
              <a:rPr lang="en-US" sz="3200" dirty="0"/>
              <a:t>The blessings come down</a:t>
            </a:r>
          </a:p>
          <a:p>
            <a:r>
              <a:rPr lang="en-US" sz="3200" dirty="0"/>
              <a:t>As your prayer go up</a:t>
            </a:r>
          </a:p>
          <a:p>
            <a:r>
              <a:rPr lang="en-US" sz="3200" dirty="0"/>
              <a:t>So build your house on the Lord Jesus Christ.</a:t>
            </a:r>
          </a:p>
        </p:txBody>
      </p:sp>
    </p:spTree>
    <p:extLst>
      <p:ext uri="{BB962C8B-B14F-4D97-AF65-F5344CB8AC3E}">
        <p14:creationId xmlns:p14="http://schemas.microsoft.com/office/powerpoint/2010/main" val="293638228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</TotalTime>
  <Words>175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Mathias</dc:creator>
  <cp:lastModifiedBy>admin</cp:lastModifiedBy>
  <cp:revision>2</cp:revision>
  <dcterms:created xsi:type="dcterms:W3CDTF">2016-06-18T19:04:54Z</dcterms:created>
  <dcterms:modified xsi:type="dcterms:W3CDTF">2016-06-20T17:26:29Z</dcterms:modified>
</cp:coreProperties>
</file>