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6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4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29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7982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56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32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20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97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3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2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8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73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25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1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9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1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0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55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4495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Hands Lifted up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my mouth filled with Praise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With the voice of Thanks giving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bless thee Oh! Lord!!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With the voice of thanks giving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33560"/>
            <a:ext cx="8686800" cy="4525963"/>
          </a:xfrm>
        </p:spPr>
        <p:txBody>
          <a:bodyPr/>
          <a:lstStyle/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];</a:t>
            </a:r>
            <a:r>
              <a:rPr lang="en-US" sz="3200" b="1" dirty="0" err="1">
                <a:latin typeface="Bamini" pitchFamily="2" charset="0"/>
              </a:rPr>
              <a:t>Njhj;jupg;Ngd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iffs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caHj;jpNa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epiwe;j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ehtpdhy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];</a:t>
            </a:r>
            <a:r>
              <a:rPr lang="en-US" sz="3200" b="1" dirty="0" err="1">
                <a:latin typeface="Bamini" pitchFamily="2" charset="0"/>
              </a:rPr>
              <a:t>Njhj;jupg;Ngd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Nghw;wpLNtd</a:t>
            </a:r>
            <a:r>
              <a:rPr lang="en-US" sz="3200" b="1" dirty="0">
                <a:latin typeface="Bamini" pitchFamily="2" charset="0"/>
              </a:rPr>
              <a:t>;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Gfo;e;jpLNtd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epiwe;j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ehtpdhy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Nghw;wpLNtd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</TotalTime>
  <Words>64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21</cp:revision>
  <dcterms:created xsi:type="dcterms:W3CDTF">2014-06-05T16:47:32Z</dcterms:created>
  <dcterms:modified xsi:type="dcterms:W3CDTF">2016-07-24T05:29:20Z</dcterms:modified>
</cp:coreProperties>
</file>