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6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4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29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7982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56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32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20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97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3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2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8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73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25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1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9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1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0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55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5638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Would you be free from the burden of sin? (Key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3200" b="1" smtClean="0">
                <a:latin typeface="Calibri" panose="020F0502020204030204" pitchFamily="34" charset="0"/>
                <a:cs typeface="Calibri" panose="020F0502020204030204" pitchFamily="34" charset="0"/>
              </a:rPr>
              <a:t>G)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Would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be free from your burden of sin?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There's power in the blood, power in the blood;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Would you o'er evil a victory win?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There's wonderful power in the blood.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71601"/>
            <a:ext cx="9144000" cy="4495800"/>
          </a:xfrm>
        </p:spPr>
        <p:txBody>
          <a:bodyPr/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There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is power, power, wonder-working power,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In the blood of the Lamb;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 is power, power, wonder-working power,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In the precious blood of the Lamb.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71601"/>
            <a:ext cx="9144000" cy="4495800"/>
          </a:xfrm>
        </p:spPr>
        <p:txBody>
          <a:bodyPr/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Would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be free from your passion and pride?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There's power in the blood, power in the blood;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Come for a cleansing to Calvary's tide,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There's wonderful power in the blood.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058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71601"/>
            <a:ext cx="9144000" cy="4495800"/>
          </a:xfrm>
        </p:spPr>
        <p:txBody>
          <a:bodyPr/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Would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be whiter, much whiter than snow?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There's power in the blood, power in the blood;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Sin-stains are lost in its life-giving flow,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There's wonderful power in the blood.</a:t>
            </a:r>
          </a:p>
        </p:txBody>
      </p:sp>
    </p:spTree>
    <p:extLst>
      <p:ext uri="{BB962C8B-B14F-4D97-AF65-F5344CB8AC3E}">
        <p14:creationId xmlns:p14="http://schemas.microsoft.com/office/powerpoint/2010/main" val="742165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71601"/>
            <a:ext cx="9144000" cy="4495800"/>
          </a:xfrm>
        </p:spPr>
        <p:txBody>
          <a:bodyPr/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Would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do service for Jesus your King?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There's power in the blood, power in the blood;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Would you live daily His praises to sing?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There's wonderful power in the blood.</a:t>
            </a:r>
          </a:p>
        </p:txBody>
      </p:sp>
    </p:spTree>
    <p:extLst>
      <p:ext uri="{BB962C8B-B14F-4D97-AF65-F5344CB8AC3E}">
        <p14:creationId xmlns:p14="http://schemas.microsoft.com/office/powerpoint/2010/main" val="276110383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22</TotalTime>
  <Words>63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55</cp:revision>
  <dcterms:created xsi:type="dcterms:W3CDTF">2014-06-05T16:47:32Z</dcterms:created>
  <dcterms:modified xsi:type="dcterms:W3CDTF">2021-07-05T10:40:54Z</dcterms:modified>
</cp:coreProperties>
</file>