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Yahweh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Yeshua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(Key: F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# Minor)</a:t>
            </a:r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Yahweh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4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Lord –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ul;rfH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Yahweh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Ropheka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4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Healing Lord –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Nuhg;gpfh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gupfhup</a:t>
            </a:r>
            <a:r>
              <a:rPr lang="en-US" sz="3200" b="1" dirty="0">
                <a:latin typeface="Bamini" pitchFamily="2" charset="0"/>
              </a:rPr>
              <a:t> - 4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Yahweh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Tsidkenu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4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Righteousness –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rpl;NfD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ePjpNa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3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</TotalTime>
  <Words>73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105</cp:revision>
  <dcterms:created xsi:type="dcterms:W3CDTF">2014-06-05T16:47:32Z</dcterms:created>
  <dcterms:modified xsi:type="dcterms:W3CDTF">2018-11-30T16:31:30Z</dcterms:modified>
</cp:coreProperties>
</file>