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Yakkoba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G)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anose="020B0603050302020204" pitchFamily="34" charset="0"/>
              </a:rPr>
              <a:t>ahf;Nfhngd;Dk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rpW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G+r;rpNa</a:t>
            </a:r>
            <a:r>
              <a:rPr lang="en-US" sz="3200" b="1" dirty="0">
                <a:latin typeface="Bamini" panose="020B0603050302020204" pitchFamily="34" charset="0"/>
              </a:rPr>
              <a:t> – </a:t>
            </a:r>
            <a:r>
              <a:rPr lang="en-US" sz="3200" b="1" dirty="0" err="1">
                <a:latin typeface="Bamini" panose="020B0603050302020204" pitchFamily="34" charset="0"/>
              </a:rPr>
              <a:t>eP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xd;Wf;Fk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fyq;fp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tplhNj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>
                <a:latin typeface="Bamini" panose="020B0603050302020204" pitchFamily="34" charset="0"/>
              </a:rPr>
              <a:t>,];</a:t>
            </a:r>
            <a:r>
              <a:rPr lang="en-US" sz="3200" b="1" dirty="0" err="1">
                <a:latin typeface="Bamini" panose="020B0603050302020204" pitchFamily="34" charset="0"/>
              </a:rPr>
              <a:t>uNtypd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rpW</a:t>
            </a:r>
            <a:r>
              <a:rPr lang="en-US" sz="3200" b="1" dirty="0">
                <a:latin typeface="Bamini" panose="020B0603050302020204" pitchFamily="34" charset="0"/>
              </a:rPr>
              <a:t> $</a:t>
            </a:r>
            <a:r>
              <a:rPr lang="en-US" sz="3200" b="1" dirty="0" err="1">
                <a:latin typeface="Bamini" panose="020B0603050302020204" pitchFamily="34" charset="0"/>
              </a:rPr>
              <a:t>l;lNk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eP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vjw;Fk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gae;J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 smtClean="0">
                <a:latin typeface="Bamini" panose="020B0603050302020204" pitchFamily="34" charset="0"/>
              </a:rPr>
              <a:t>tplhNj</a:t>
            </a:r>
            <a:endParaRPr lang="en-US" sz="3200" b="1" dirty="0" smtClean="0">
              <a:latin typeface="Bamini" panose="020B0603050302020204" pitchFamily="34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</a:rPr>
              <a:t>Yaakkoabennum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siru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poochiyae</a:t>
            </a:r>
            <a:r>
              <a:rPr lang="en-US" sz="3200" b="1" dirty="0">
                <a:latin typeface="Calibri" panose="020F0502020204030204" pitchFamily="34" charset="0"/>
              </a:rPr>
              <a:t> – Nee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Ondrukkum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kalangi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vidaadhae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Isravaelin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siru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koottamae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Nee </a:t>
            </a:r>
            <a:r>
              <a:rPr lang="en-US" sz="3200" b="1" dirty="0" err="1">
                <a:latin typeface="Calibri" panose="020F0502020204030204" pitchFamily="34" charset="0"/>
              </a:rPr>
              <a:t>edharkum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payandhu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vidaadhae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anose="020B0603050302020204" pitchFamily="34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anose="020B0603050302020204" pitchFamily="34" charset="0"/>
            </a:endParaRPr>
          </a:p>
          <a:p>
            <a:pPr algn="ctr"/>
            <a:r>
              <a:rPr lang="en-US" sz="3200" b="1" dirty="0" err="1" smtClean="0">
                <a:latin typeface="Bamini" panose="020B0603050302020204" pitchFamily="34" charset="0"/>
              </a:rPr>
              <a:t>cd;id</a:t>
            </a:r>
            <a:r>
              <a:rPr lang="en-US" sz="3200" b="1" dirty="0" smtClean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cz;lhf;fpdtu</a:t>
            </a:r>
            <a:r>
              <a:rPr lang="en-US" sz="3200" b="1" dirty="0">
                <a:latin typeface="Bamini" panose="020B0603050302020204" pitchFamily="34" charset="0"/>
              </a:rPr>
              <a:t>;</a:t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cd;id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rpU</a:t>
            </a:r>
            <a:r>
              <a:rPr lang="en-US" sz="3200" b="1" dirty="0">
                <a:latin typeface="Bamini" panose="020B0603050302020204" pitchFamily="34" charset="0"/>
              </a:rPr>
              <a:t>\;</a:t>
            </a:r>
            <a:r>
              <a:rPr lang="en-US" sz="3200" b="1" dirty="0" err="1">
                <a:latin typeface="Bamini" panose="020B0603050302020204" pitchFamily="34" charset="0"/>
              </a:rPr>
              <a:t>bj;jtu</a:t>
            </a:r>
            <a:r>
              <a:rPr lang="en-US" sz="3200" b="1" dirty="0">
                <a:latin typeface="Bamini" panose="020B0603050302020204" pitchFamily="34" charset="0"/>
              </a:rPr>
              <a:t>;</a:t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>
                <a:latin typeface="Bamini" panose="020B0603050302020204" pitchFamily="34" charset="0"/>
              </a:rPr>
              <a:t>cd; </a:t>
            </a:r>
            <a:r>
              <a:rPr lang="en-US" sz="3200" b="1" dirty="0" err="1">
                <a:latin typeface="Bamini" panose="020B0603050302020204" pitchFamily="34" charset="0"/>
              </a:rPr>
              <a:t>Kd;Nd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ele;J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nry;fpwhu</a:t>
            </a:r>
            <a:r>
              <a:rPr lang="en-US" sz="3200" b="1" dirty="0">
                <a:latin typeface="Bamini" panose="020B0603050302020204" pitchFamily="34" charset="0"/>
              </a:rPr>
              <a:t>;</a:t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jPq;F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cd;id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xd;Wk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nra;ahNj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</a:rPr>
              <a:t>Unnai</a:t>
            </a:r>
            <a:r>
              <a:rPr lang="en-US" sz="3200" b="1" dirty="0" smtClean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undaakkinavar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sirushtithavar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</a:rPr>
              <a:t>munnae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nadandhu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selgiraar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Theengu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ondrum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seiyaadhae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US" sz="2800" b="1" dirty="0" err="1" smtClean="0">
                <a:latin typeface="Bamini" panose="020B0603050302020204" pitchFamily="34" charset="0"/>
              </a:rPr>
              <a:t>mioj;jtu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iftpLthNuh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>
                <a:latin typeface="Bamini" panose="020B0603050302020204" pitchFamily="34" charset="0"/>
              </a:rPr>
              <a:t>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njupe;jtu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tpl;bLthNuh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>
                <a:latin typeface="Bamini" panose="020B0603050302020204" pitchFamily="34" charset="0"/>
              </a:rPr>
              <a:t>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ngau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nrhy;yp</a:t>
            </a:r>
            <a:r>
              <a:rPr lang="en-US" sz="2800" b="1" dirty="0">
                <a:latin typeface="Bamini" panose="020B0603050302020204" pitchFamily="34" charset="0"/>
              </a:rPr>
              <a:t> </a:t>
            </a:r>
            <a:r>
              <a:rPr lang="en-US" sz="2800" b="1" dirty="0" err="1">
                <a:latin typeface="Bamini" panose="020B0603050302020204" pitchFamily="34" charset="0"/>
              </a:rPr>
              <a:t>mioj;j</a:t>
            </a:r>
            <a:r>
              <a:rPr lang="en-US" sz="2800" b="1" dirty="0">
                <a:latin typeface="Bamini" panose="020B0603050302020204" pitchFamily="34" charset="0"/>
              </a:rPr>
              <a:t> </a:t>
            </a:r>
            <a:r>
              <a:rPr lang="en-US" sz="2800" b="1" dirty="0" err="1">
                <a:latin typeface="Bamini" panose="020B0603050302020204" pitchFamily="34" charset="0"/>
              </a:rPr>
              <a:t>Njtd</a:t>
            </a:r>
            <a:r>
              <a:rPr lang="en-US" sz="2800" b="1" dirty="0">
                <a:latin typeface="Bamini" panose="020B0603050302020204" pitchFamily="34" charset="0"/>
              </a:rPr>
              <a:t>;</a:t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cd;id</a:t>
            </a:r>
            <a:r>
              <a:rPr lang="en-US" sz="2800" b="1" dirty="0">
                <a:latin typeface="Bamini" panose="020B0603050302020204" pitchFamily="34" charset="0"/>
              </a:rPr>
              <a:t> </a:t>
            </a:r>
            <a:r>
              <a:rPr lang="en-US" sz="2800" b="1" dirty="0" err="1">
                <a:latin typeface="Bamini" panose="020B0603050302020204" pitchFamily="34" charset="0"/>
              </a:rPr>
              <a:t>kfpik</a:t>
            </a:r>
            <a:r>
              <a:rPr lang="en-US" sz="2800" b="1" dirty="0">
                <a:latin typeface="Bamini" panose="020B0603050302020204" pitchFamily="34" charset="0"/>
              </a:rPr>
              <a:t> </a:t>
            </a:r>
            <a:r>
              <a:rPr lang="en-US" sz="2800" b="1" dirty="0" err="1">
                <a:latin typeface="Bamini" panose="020B0603050302020204" pitchFamily="34" charset="0"/>
              </a:rPr>
              <a:t>gLj;jpLthu</a:t>
            </a:r>
            <a:r>
              <a:rPr lang="en-US" sz="2800" b="1" dirty="0" smtClean="0">
                <a:latin typeface="Bamini" panose="020B0603050302020204" pitchFamily="34" charset="0"/>
              </a:rPr>
              <a:t>;</a:t>
            </a:r>
          </a:p>
          <a:p>
            <a:pPr marL="457200" indent="-457200" algn="r">
              <a:buFontTx/>
              <a:buChar char="-"/>
            </a:pPr>
            <a:r>
              <a:rPr lang="en-US" sz="2800" b="1" dirty="0" err="1" smtClean="0">
                <a:latin typeface="Bamini" panose="020B0603050302020204" pitchFamily="34" charset="0"/>
              </a:rPr>
              <a:t>cd;id</a:t>
            </a:r>
            <a:r>
              <a:rPr lang="en-US" sz="2800" b="1" dirty="0" smtClean="0">
                <a:latin typeface="Bamini" panose="020B0603050302020204" pitchFamily="34" charset="0"/>
              </a:rPr>
              <a:t> </a:t>
            </a:r>
            <a:r>
              <a:rPr lang="en-US" sz="2800" b="1" dirty="0" err="1" smtClean="0">
                <a:latin typeface="Bamini" panose="020B0603050302020204" pitchFamily="34" charset="0"/>
              </a:rPr>
              <a:t>cz;lhf;fpdtu</a:t>
            </a:r>
            <a:r>
              <a:rPr lang="en-US" sz="2800" b="1" dirty="0" smtClean="0">
                <a:latin typeface="Bamini" panose="020B0603050302020204" pitchFamily="34" charset="0"/>
              </a:rPr>
              <a:t>;</a:t>
            </a:r>
          </a:p>
          <a:p>
            <a:pPr algn="r"/>
            <a:r>
              <a:rPr lang="en-US" sz="2800" b="1" dirty="0">
                <a:latin typeface="Bamini" panose="020B0603050302020204" pitchFamily="34" charset="0"/>
              </a:rPr>
              <a:t>- </a:t>
            </a:r>
            <a:r>
              <a:rPr lang="en-US" sz="2800" b="1" dirty="0" err="1" smtClean="0">
                <a:latin typeface="Bamini" panose="020B0603050302020204" pitchFamily="34" charset="0"/>
              </a:rPr>
              <a:t>ahf;Nfhngd;Dk</a:t>
            </a:r>
            <a:r>
              <a:rPr lang="en-US" sz="2800" b="1" dirty="0" smtClean="0">
                <a:latin typeface="Bamini" panose="020B0603050302020204" pitchFamily="34" charset="0"/>
              </a:rPr>
              <a:t>;</a:t>
            </a:r>
            <a:endParaRPr lang="en-US" sz="2800" b="1" dirty="0" smtClean="0">
              <a:latin typeface="Bamini" panose="020B06030503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2800" b="1" dirty="0" err="1" smtClean="0">
                <a:latin typeface="Calibri" panose="020F0502020204030204" pitchFamily="34" charset="0"/>
              </a:rPr>
              <a:t>Azhaithavar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kaividuvaaroa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Therindhavar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vittiduvaaroa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Peyar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solli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azhaitha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dhaevan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Unnai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magimai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paduthiduvaar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marL="457200" indent="-457200" algn="r">
              <a:buFontTx/>
              <a:buChar char="-"/>
            </a:pPr>
            <a:r>
              <a:rPr lang="en-US" sz="2800" b="1" dirty="0" err="1" smtClean="0">
                <a:latin typeface="Calibri" panose="020F0502020204030204" pitchFamily="34" charset="0"/>
              </a:rPr>
              <a:t>Unnai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undakinavar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algn="r"/>
            <a:r>
              <a:rPr lang="en-US" sz="2800" b="1" dirty="0" smtClean="0">
                <a:latin typeface="Calibri" panose="020F0502020204030204" pitchFamily="34" charset="0"/>
              </a:rPr>
              <a:t>- </a:t>
            </a:r>
            <a:r>
              <a:rPr lang="en-US" sz="2800" b="1" dirty="0" err="1" smtClean="0">
                <a:latin typeface="Calibri" panose="020F0502020204030204" pitchFamily="34" charset="0"/>
              </a:rPr>
              <a:t>Yakkob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enum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0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Bamini" panose="020B0603050302020204" pitchFamily="34" charset="0"/>
              </a:rPr>
              <a:t>2. </a:t>
            </a:r>
            <a:r>
              <a:rPr lang="en-US" sz="2800" b="1" dirty="0" err="1" smtClean="0">
                <a:latin typeface="Bamini" panose="020B0603050302020204" pitchFamily="34" charset="0"/>
              </a:rPr>
              <a:t>gytPdd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Mtjpy;iy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>
                <a:latin typeface="Bamini" panose="020B0603050302020204" pitchFamily="34" charset="0"/>
              </a:rPr>
              <a:t>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RftPdk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njhlu;tjpy;iy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>
                <a:latin typeface="Bamini" panose="020B0603050302020204" pitchFamily="34" charset="0"/>
              </a:rPr>
              <a:t>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rhj;jhd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cd;id</a:t>
            </a:r>
            <a:r>
              <a:rPr lang="en-US" sz="2800" b="1" dirty="0">
                <a:latin typeface="Bamini" panose="020B0603050302020204" pitchFamily="34" charset="0"/>
              </a:rPr>
              <a:t> n[</a:t>
            </a:r>
            <a:r>
              <a:rPr lang="en-US" sz="2800" b="1" dirty="0" err="1">
                <a:latin typeface="Bamini" panose="020B0603050302020204" pitchFamily="34" charset="0"/>
              </a:rPr>
              <a:t>apg;gjpy;iy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rhgk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cd;id</a:t>
            </a:r>
            <a:r>
              <a:rPr lang="en-US" sz="2800" b="1" dirty="0">
                <a:latin typeface="Bamini" panose="020B0603050302020204" pitchFamily="34" charset="0"/>
              </a:rPr>
              <a:t> </a:t>
            </a:r>
            <a:r>
              <a:rPr lang="en-US" sz="2800" b="1" dirty="0" err="1" smtClean="0">
                <a:latin typeface="Bamini" panose="020B0603050302020204" pitchFamily="34" charset="0"/>
              </a:rPr>
              <a:t>mZFtjpy;iy</a:t>
            </a:r>
            <a:endParaRPr lang="en-US" sz="2800" b="1" dirty="0" smtClean="0">
              <a:latin typeface="Bamini" panose="020B0603050302020204" pitchFamily="34" charset="0"/>
            </a:endParaRPr>
          </a:p>
          <a:p>
            <a:pPr marL="457200" indent="-457200" algn="r">
              <a:buFontTx/>
              <a:buChar char="-"/>
            </a:pPr>
            <a:r>
              <a:rPr lang="en-US" sz="2800" b="1" dirty="0" err="1" smtClean="0">
                <a:latin typeface="Bamini" panose="020B0603050302020204" pitchFamily="34" charset="0"/>
              </a:rPr>
              <a:t>cd;id</a:t>
            </a:r>
            <a:r>
              <a:rPr lang="en-US" sz="2800" b="1" dirty="0" smtClean="0">
                <a:latin typeface="Bamini" panose="020B0603050302020204" pitchFamily="34" charset="0"/>
              </a:rPr>
              <a:t> </a:t>
            </a:r>
            <a:r>
              <a:rPr lang="en-US" sz="2800" b="1" dirty="0" err="1">
                <a:latin typeface="Bamini" panose="020B0603050302020204" pitchFamily="34" charset="0"/>
              </a:rPr>
              <a:t>cz;lhf;fpdtu</a:t>
            </a:r>
            <a:r>
              <a:rPr lang="en-US" sz="2800" b="1" dirty="0">
                <a:latin typeface="Bamini" panose="020B0603050302020204" pitchFamily="34" charset="0"/>
              </a:rPr>
              <a:t>;</a:t>
            </a:r>
          </a:p>
          <a:p>
            <a:pPr algn="r"/>
            <a:r>
              <a:rPr lang="en-US" sz="2800" b="1" dirty="0">
                <a:latin typeface="Bamini" panose="020B0603050302020204" pitchFamily="34" charset="0"/>
              </a:rPr>
              <a:t>- </a:t>
            </a:r>
            <a:r>
              <a:rPr lang="en-US" sz="2800" b="1" dirty="0" err="1">
                <a:latin typeface="Bamini" panose="020B0603050302020204" pitchFamily="34" charset="0"/>
              </a:rPr>
              <a:t>ahf;Nfhngd;Dk</a:t>
            </a:r>
            <a:r>
              <a:rPr lang="en-US" sz="2800" b="1" dirty="0">
                <a:latin typeface="Bamini" panose="020B0603050302020204" pitchFamily="34" charset="0"/>
              </a:rPr>
              <a:t>;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2. </a:t>
            </a:r>
            <a:r>
              <a:rPr lang="en-US" sz="2800" b="1" dirty="0" err="1" smtClean="0">
                <a:latin typeface="Calibri" panose="020F0502020204030204" pitchFamily="34" charset="0"/>
              </a:rPr>
              <a:t>Palaveenan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aavadhillai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Sugaveenam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thodarvadhillai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Saathaan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unnai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jeyippadhillai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Saabam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unnai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anuguvadhillai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marL="457200" indent="-457200" algn="r">
              <a:buFontTx/>
              <a:buChar char="-"/>
            </a:pPr>
            <a:r>
              <a:rPr lang="en-US" sz="2800" b="1" dirty="0" err="1" smtClean="0">
                <a:latin typeface="Calibri" panose="020F0502020204030204" pitchFamily="34" charset="0"/>
              </a:rPr>
              <a:t>Unnai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undakinavar</a:t>
            </a:r>
            <a:endParaRPr lang="en-US" sz="2800" b="1" dirty="0">
              <a:latin typeface="Calibri" panose="020F0502020204030204" pitchFamily="34" charset="0"/>
            </a:endParaRPr>
          </a:p>
          <a:p>
            <a:pPr algn="r"/>
            <a:r>
              <a:rPr lang="en-US" sz="2800" b="1" dirty="0">
                <a:latin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</a:rPr>
              <a:t>Yakkob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enum</a:t>
            </a:r>
            <a:endParaRPr lang="en-US" sz="2800" b="1" dirty="0">
              <a:latin typeface="Calibri" panose="020F0502020204030204" pitchFamily="34" charset="0"/>
            </a:endParaRPr>
          </a:p>
          <a:p>
            <a:pPr algn="ctr"/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7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Bamini" panose="020B0603050302020204" pitchFamily="34" charset="0"/>
              </a:rPr>
              <a:t>3. </a:t>
            </a:r>
            <a:r>
              <a:rPr lang="en-US" sz="2800" b="1" dirty="0" err="1" smtClean="0">
                <a:latin typeface="Bamini" panose="020B0603050302020204" pitchFamily="34" charset="0"/>
              </a:rPr>
              <a:t>tpahjpfs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tUtjpy;iy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>
                <a:latin typeface="Bamini" panose="020B0603050302020204" pitchFamily="34" charset="0"/>
              </a:rPr>
              <a:t>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thijfs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njhlu;tjpy;iy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>
                <a:latin typeface="Bamini" panose="020B0603050302020204" pitchFamily="34" charset="0"/>
              </a:rPr>
              <a:t>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> ,</a:t>
            </a:r>
            <a:r>
              <a:rPr lang="en-US" sz="2800" b="1" dirty="0" err="1">
                <a:latin typeface="Bamini" panose="020B0603050302020204" pitchFamily="34" charset="0"/>
              </a:rPr>
              <a:t>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Mz;Lfs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Kbtjpy;iy</a:t>
            </a:r>
            <a:r>
              <a:rPr lang="en-US" sz="2800" b="1" dirty="0">
                <a:latin typeface="Bamini" panose="020B0603050302020204" pitchFamily="34" charset="0"/>
              </a:rPr>
              <a:t/>
            </a:r>
            <a:br>
              <a:rPr lang="en-US" sz="2800" b="1" dirty="0">
                <a:latin typeface="Bamini" panose="020B0603050302020204" pitchFamily="34" charset="0"/>
              </a:rPr>
            </a:br>
            <a:r>
              <a:rPr lang="en-US" sz="2800" b="1" dirty="0" err="1">
                <a:latin typeface="Bamini" panose="020B0603050302020204" pitchFamily="34" charset="0"/>
              </a:rPr>
              <a:t>mtu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>
                <a:latin typeface="Bamini" panose="020B0603050302020204" pitchFamily="34" charset="0"/>
              </a:rPr>
              <a:t>fpUigAk</a:t>
            </a:r>
            <a:r>
              <a:rPr lang="en-US" sz="2800" b="1" dirty="0">
                <a:latin typeface="Bamini" panose="020B0603050302020204" pitchFamily="34" charset="0"/>
              </a:rPr>
              <a:t>; </a:t>
            </a:r>
            <a:r>
              <a:rPr lang="en-US" sz="2800" b="1" dirty="0" err="1" smtClean="0">
                <a:latin typeface="Bamini" panose="020B0603050302020204" pitchFamily="34" charset="0"/>
              </a:rPr>
              <a:t>tpyFtjpy;iy</a:t>
            </a:r>
            <a:endParaRPr lang="en-US" sz="2800" b="1" dirty="0" smtClean="0">
              <a:latin typeface="Bamini" panose="020B0603050302020204" pitchFamily="34" charset="0"/>
            </a:endParaRPr>
          </a:p>
          <a:p>
            <a:pPr marL="457200" indent="-457200" algn="r">
              <a:buFontTx/>
              <a:buChar char="-"/>
            </a:pPr>
            <a:r>
              <a:rPr lang="en-US" sz="2800" b="1" dirty="0" err="1" smtClean="0">
                <a:latin typeface="Bamini" panose="020B0603050302020204" pitchFamily="34" charset="0"/>
              </a:rPr>
              <a:t>cd;id</a:t>
            </a:r>
            <a:r>
              <a:rPr lang="en-US" sz="2800" b="1" dirty="0" smtClean="0">
                <a:latin typeface="Bamini" panose="020B0603050302020204" pitchFamily="34" charset="0"/>
              </a:rPr>
              <a:t> </a:t>
            </a:r>
            <a:r>
              <a:rPr lang="en-US" sz="2800" b="1" dirty="0" err="1">
                <a:latin typeface="Bamini" panose="020B0603050302020204" pitchFamily="34" charset="0"/>
              </a:rPr>
              <a:t>cz;lhf;fpdtu</a:t>
            </a:r>
            <a:r>
              <a:rPr lang="en-US" sz="2800" b="1" dirty="0">
                <a:latin typeface="Bamini" panose="020B0603050302020204" pitchFamily="34" charset="0"/>
              </a:rPr>
              <a:t>;</a:t>
            </a:r>
          </a:p>
          <a:p>
            <a:pPr algn="r"/>
            <a:r>
              <a:rPr lang="en-US" sz="2800" b="1" dirty="0">
                <a:latin typeface="Bamini" panose="020B0603050302020204" pitchFamily="34" charset="0"/>
              </a:rPr>
              <a:t>- </a:t>
            </a:r>
            <a:r>
              <a:rPr lang="en-US" sz="2800" b="1" dirty="0" err="1">
                <a:latin typeface="Bamini" panose="020B0603050302020204" pitchFamily="34" charset="0"/>
              </a:rPr>
              <a:t>ahf;Nfhngd;Dk</a:t>
            </a:r>
            <a:r>
              <a:rPr lang="en-US" sz="2800" b="1" dirty="0">
                <a:latin typeface="Bamini" panose="020B0603050302020204" pitchFamily="34" charset="0"/>
              </a:rPr>
              <a:t>;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3. </a:t>
            </a:r>
            <a:r>
              <a:rPr lang="en-US" sz="2800" b="1" dirty="0" err="1" smtClean="0">
                <a:latin typeface="Calibri" panose="020F0502020204030204" pitchFamily="34" charset="0"/>
              </a:rPr>
              <a:t>Viyaadhigal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varuvadhillai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Vaadhaigal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thodarvadhillai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Aandugal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mudivadhillai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</a:rPr>
              <a:t>Avar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kirubaiyum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vilakuvadhillai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marL="457200" indent="-457200" algn="r">
              <a:buFontTx/>
              <a:buChar char="-"/>
            </a:pPr>
            <a:r>
              <a:rPr lang="en-US" sz="2800" b="1" dirty="0" err="1" smtClean="0">
                <a:latin typeface="Calibri" panose="020F0502020204030204" pitchFamily="34" charset="0"/>
              </a:rPr>
              <a:t>Unnai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undakinavar</a:t>
            </a:r>
            <a:endParaRPr lang="en-US" sz="2800" b="1" dirty="0">
              <a:latin typeface="Calibri" panose="020F0502020204030204" pitchFamily="34" charset="0"/>
            </a:endParaRPr>
          </a:p>
          <a:p>
            <a:pPr algn="r"/>
            <a:r>
              <a:rPr lang="en-US" sz="2800" b="1" dirty="0">
                <a:latin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</a:rPr>
              <a:t>Yakkob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enum</a:t>
            </a:r>
            <a:endParaRPr lang="en-US" sz="2800" b="1" dirty="0">
              <a:latin typeface="Calibri" panose="020F0502020204030204" pitchFamily="34" charset="0"/>
            </a:endParaRPr>
          </a:p>
          <a:p>
            <a:pPr algn="ctr"/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3201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</TotalTime>
  <Words>29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157</cp:revision>
  <dcterms:created xsi:type="dcterms:W3CDTF">2014-06-05T16:47:32Z</dcterms:created>
  <dcterms:modified xsi:type="dcterms:W3CDTF">2021-09-19T12:37:04Z</dcterms:modified>
</cp:coreProperties>
</file>