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3E814E11-75EF-4199-B013-D4B261B99B9A}" type="datetimeFigureOut">
              <a:rPr lang="en-US" smtClean="0"/>
              <a:pPr/>
              <a:t>10/14/2018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54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10/14/2018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158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10/14/2018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4159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10/14/2018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268986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10/14/2018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193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10/14/2018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8683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10/14/2018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1468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10/14/2018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7810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10/14/2018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160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10/14/2018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818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10/14/2018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187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10/14/2018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409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10/14/2018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434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10/14/2018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728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10/14/2018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154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10/14/2018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302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10/14/2018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115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14E11-75EF-4199-B013-D4B261B99B9A}" type="datetimeFigureOut">
              <a:rPr lang="en-US" smtClean="0"/>
              <a:pPr/>
              <a:t>10/14/2018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96334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ctr"/>
            <a:endParaRPr lang="en-US" sz="3200" b="1" dirty="0" smtClean="0"/>
          </a:p>
          <a:p>
            <a:pPr algn="ctr"/>
            <a:endParaRPr lang="en-US" sz="3200" b="1" dirty="0" smtClean="0"/>
          </a:p>
          <a:p>
            <a:pPr algn="ctr"/>
            <a:endParaRPr lang="en-US" sz="3200" b="1" dirty="0" smtClean="0"/>
          </a:p>
          <a:p>
            <a:pPr algn="ctr"/>
            <a:r>
              <a:rPr lang="en-US" sz="3200" b="1" dirty="0" err="1" smtClean="0">
                <a:latin typeface="Bamini" pitchFamily="2" charset="0"/>
              </a:rPr>
              <a:t>naNfhth</a:t>
            </a:r>
            <a:r>
              <a:rPr lang="en-US" sz="3200" b="1" dirty="0" smtClean="0">
                <a:latin typeface="Bamini" pitchFamily="2" charset="0"/>
              </a:rPr>
              <a:t> \</a:t>
            </a:r>
            <a:r>
              <a:rPr lang="en-US" sz="3200" b="1" dirty="0" err="1" smtClean="0">
                <a:latin typeface="Bamini" pitchFamily="2" charset="0"/>
              </a:rPr>
              <a:t>hNyhk</a:t>
            </a:r>
            <a:r>
              <a:rPr lang="en-US" sz="3200" b="1" dirty="0" smtClean="0">
                <a:latin typeface="Bamini" pitchFamily="2" charset="0"/>
              </a:rPr>
              <a:t>; </a:t>
            </a:r>
            <a:r>
              <a:rPr lang="en-US" sz="3200" b="1" dirty="0" err="1" smtClean="0">
                <a:latin typeface="Bamini" pitchFamily="2" charset="0"/>
              </a:rPr>
              <a:t>my;NyYhah</a:t>
            </a:r>
            <a:r>
              <a:rPr lang="en-US" sz="3200" b="1" dirty="0" smtClean="0">
                <a:latin typeface="Bamini" pitchFamily="2" charset="0"/>
              </a:rPr>
              <a:t/>
            </a:r>
            <a:br>
              <a:rPr lang="en-US" sz="3200" b="1" dirty="0" smtClean="0">
                <a:latin typeface="Bamini" pitchFamily="2" charset="0"/>
              </a:rPr>
            </a:br>
            <a:r>
              <a:rPr lang="en-US" sz="3200" b="1" dirty="0" err="1" smtClean="0">
                <a:latin typeface="Bamini" pitchFamily="2" charset="0"/>
              </a:rPr>
              <a:t>naNfhth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eprpNa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my;NyYhah</a:t>
            </a:r>
            <a:r>
              <a:rPr lang="en-US" sz="3200" b="1" dirty="0" smtClean="0">
                <a:latin typeface="Bamini" pitchFamily="2" charset="0"/>
              </a:rPr>
              <a:t> (2)</a:t>
            </a:r>
          </a:p>
          <a:p>
            <a:pPr algn="ctr"/>
            <a:endParaRPr lang="en-US" sz="3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Yehovah</a:t>
            </a: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shalom halleluiah</a:t>
            </a:r>
            <a:b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Yehovah</a:t>
            </a: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shalom halleluiah (2)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endParaRPr lang="en-US" sz="3200" b="1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ctr"/>
            <a:endParaRPr lang="en-US" sz="3200" b="1" dirty="0" smtClean="0"/>
          </a:p>
          <a:p>
            <a:pPr algn="ctr"/>
            <a:endParaRPr lang="en-US" sz="3200" b="1" dirty="0"/>
          </a:p>
          <a:p>
            <a:pPr algn="ctr"/>
            <a:r>
              <a:rPr lang="en-US" sz="3200" b="1" dirty="0" err="1" smtClean="0">
                <a:latin typeface="Bamini" pitchFamily="2" charset="0"/>
              </a:rPr>
              <a:t>naNfhth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aPNu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my;NyYhah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gupRj;j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gpjhNt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my;NyYhah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my;NyYhah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my;NyYhah</a:t>
            </a:r>
            <a:r>
              <a:rPr lang="en-US" sz="3200" b="1" dirty="0">
                <a:latin typeface="Bamini" pitchFamily="2" charset="0"/>
              </a:rPr>
              <a:t> (4</a:t>
            </a:r>
            <a:r>
              <a:rPr lang="en-US" sz="3200" b="1" dirty="0" smtClean="0">
                <a:latin typeface="Bamini" pitchFamily="2" charset="0"/>
              </a:rPr>
              <a:t>)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Yehovah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yeerae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halleluiah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Parisutha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pithavae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halleluiah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Halleluiah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halleluiah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(4)</a:t>
            </a:r>
          </a:p>
          <a:p>
            <a:pPr algn="ctr"/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05368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ctr"/>
            <a:endParaRPr lang="en-US" sz="3200" b="1" dirty="0" smtClean="0"/>
          </a:p>
          <a:p>
            <a:pPr algn="ctr"/>
            <a:endParaRPr lang="en-US" sz="3200" b="1" dirty="0"/>
          </a:p>
          <a:p>
            <a:pPr algn="ctr"/>
            <a:endParaRPr lang="en-US" sz="3200" b="1" dirty="0" smtClean="0"/>
          </a:p>
          <a:p>
            <a:pPr algn="ctr"/>
            <a:r>
              <a:rPr lang="en-US" sz="3200" b="1" dirty="0" err="1" smtClean="0">
                <a:latin typeface="Bamini" pitchFamily="2" charset="0"/>
              </a:rPr>
              <a:t>rhNuhdpd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Nuh</a:t>
            </a:r>
            <a:r>
              <a:rPr lang="en-US" sz="3200" b="1" dirty="0">
                <a:latin typeface="Bamini" pitchFamily="2" charset="0"/>
              </a:rPr>
              <a:t>[</a:t>
            </a:r>
            <a:r>
              <a:rPr lang="en-US" sz="3200" b="1" dirty="0" err="1">
                <a:latin typeface="Bamini" pitchFamily="2" charset="0"/>
              </a:rPr>
              <a:t>hNt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my;NyYhah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yPyp</a:t>
            </a:r>
            <a:r>
              <a:rPr lang="en-US" sz="3200" b="1" dirty="0">
                <a:latin typeface="Bamini" pitchFamily="2" charset="0"/>
              </a:rPr>
              <a:t> G\;</a:t>
            </a:r>
            <a:r>
              <a:rPr lang="en-US" sz="3200" b="1" dirty="0" err="1">
                <a:latin typeface="Bamini" pitchFamily="2" charset="0"/>
              </a:rPr>
              <a:t>gNk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my;NyYhah</a:t>
            </a:r>
            <a:r>
              <a:rPr lang="en-US" sz="3200" b="1" dirty="0">
                <a:latin typeface="Bamini" pitchFamily="2" charset="0"/>
              </a:rPr>
              <a:t> (2</a:t>
            </a:r>
            <a:r>
              <a:rPr lang="en-US" sz="3200" b="1" dirty="0" smtClean="0">
                <a:latin typeface="Bamini" pitchFamily="2" charset="0"/>
              </a:rPr>
              <a:t>)</a:t>
            </a:r>
          </a:p>
          <a:p>
            <a:pPr algn="ctr"/>
            <a:endParaRPr lang="en-US" sz="3200" b="1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fi-FI" sz="3200" b="1" dirty="0">
                <a:latin typeface="Calibri" panose="020F0502020204030204" pitchFamily="34" charset="0"/>
                <a:cs typeface="Calibri" panose="020F0502020204030204" pitchFamily="34" charset="0"/>
              </a:rPr>
              <a:t>Saaronin rojavae halleluiah</a:t>
            </a:r>
            <a:br>
              <a:rPr lang="fi-FI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fi-FI" sz="3200" b="1" dirty="0">
                <a:latin typeface="Calibri" panose="020F0502020204030204" pitchFamily="34" charset="0"/>
                <a:cs typeface="Calibri" panose="020F0502020204030204" pitchFamily="34" charset="0"/>
              </a:rPr>
              <a:t>Leeli puspamae halleluiah (2)</a:t>
            </a:r>
            <a:endParaRPr lang="en-US" sz="3200" b="1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98665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ctr"/>
            <a:endParaRPr lang="en-US" sz="3200" b="1" dirty="0" smtClean="0"/>
          </a:p>
          <a:p>
            <a:pPr algn="ctr"/>
            <a:endParaRPr lang="en-US" sz="3200" b="1" dirty="0"/>
          </a:p>
          <a:p>
            <a:pPr algn="ctr"/>
            <a:r>
              <a:rPr lang="en-US" sz="3200" b="1" dirty="0" err="1" smtClean="0">
                <a:latin typeface="Bamini" pitchFamily="2" charset="0"/>
              </a:rPr>
              <a:t>mofpy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rpwe;jtNu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my;NyYhah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>
                <a:latin typeface="Bamini" pitchFamily="2" charset="0"/>
              </a:rPr>
              <a:t>,</a:t>
            </a:r>
            <a:r>
              <a:rPr lang="en-US" sz="3200" b="1" dirty="0" err="1">
                <a:latin typeface="Bamini" pitchFamily="2" charset="0"/>
              </a:rPr>
              <a:t>NaR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fpwp</a:t>
            </a:r>
            <a:r>
              <a:rPr lang="en-US" sz="3200" b="1" dirty="0">
                <a:latin typeface="Bamini" pitchFamily="2" charset="0"/>
              </a:rPr>
              <a:t>];</a:t>
            </a:r>
            <a:r>
              <a:rPr lang="en-US" sz="3200" b="1" dirty="0" err="1">
                <a:latin typeface="Bamini" pitchFamily="2" charset="0"/>
              </a:rPr>
              <a:t>JNt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my;NyYhah</a:t>
            </a:r>
            <a:r>
              <a:rPr lang="en-US" sz="3200" b="1" dirty="0">
                <a:latin typeface="Bamini" pitchFamily="2" charset="0"/>
              </a:rPr>
              <a:t> (2)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my;NyYhah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my;NyYhah</a:t>
            </a:r>
            <a:r>
              <a:rPr lang="en-US" sz="3200" b="1" dirty="0">
                <a:latin typeface="Bamini" pitchFamily="2" charset="0"/>
              </a:rPr>
              <a:t> (4</a:t>
            </a:r>
            <a:r>
              <a:rPr lang="en-US" sz="3200" b="1" dirty="0" smtClean="0">
                <a:latin typeface="Bamini" pitchFamily="2" charset="0"/>
              </a:rPr>
              <a:t>)</a:t>
            </a:r>
          </a:p>
          <a:p>
            <a:pPr algn="ctr"/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Alagil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siranthavarae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halleluiah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Yesu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christuvae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halleluiah (2)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Halleluiah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halleluiah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(2)</a:t>
            </a:r>
            <a:r>
              <a:rPr lang="en-US" sz="3200" b="1" dirty="0"/>
              <a:t/>
            </a:r>
            <a:br>
              <a:rPr lang="en-US" sz="3200" b="1" dirty="0"/>
            </a:br>
            <a:endParaRPr lang="en-US" sz="3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16116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ctr"/>
            <a:endParaRPr lang="en-US" sz="3200" b="1" dirty="0" smtClean="0">
              <a:latin typeface="Bamini" pitchFamily="2" charset="0"/>
            </a:endParaRPr>
          </a:p>
          <a:p>
            <a:pPr algn="ctr"/>
            <a:r>
              <a:rPr lang="en-US" sz="3200" b="1" dirty="0" err="1" smtClean="0">
                <a:latin typeface="Bamini" pitchFamily="2" charset="0"/>
              </a:rPr>
              <a:t>Njw;wuthsNd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my;NyYhah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ngyj;jpd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MtpNa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my;NyYhah</a:t>
            </a:r>
            <a:r>
              <a:rPr lang="en-US" sz="3200" b="1" dirty="0">
                <a:latin typeface="Bamini" pitchFamily="2" charset="0"/>
              </a:rPr>
              <a:t> (2)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rj;jpa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MtpNa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my;NyYhah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gupRj;j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mtpNa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my;NyYhah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my;NyYhah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my;NyYhah</a:t>
            </a:r>
            <a:r>
              <a:rPr lang="en-US" sz="3200" b="1" dirty="0">
                <a:latin typeface="Bamini" pitchFamily="2" charset="0"/>
              </a:rPr>
              <a:t> (4</a:t>
            </a:r>
            <a:r>
              <a:rPr lang="en-US" sz="3200" b="1" dirty="0" smtClean="0">
                <a:latin typeface="Bamini" pitchFamily="2" charset="0"/>
              </a:rPr>
              <a:t>)</a:t>
            </a:r>
          </a:p>
          <a:p>
            <a:pPr algn="ctr"/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Thethravaalanae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halleluiah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Belathin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aaviyae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halleluiah (2)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Sathiya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aaviyae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halleluiah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Parisutha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aaviyae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halleluiah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Halleluiah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halleluiah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(2)</a:t>
            </a:r>
            <a:endParaRPr lang="en-US" sz="3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6609173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56</TotalTime>
  <Words>18</Words>
  <Application>Microsoft Office PowerPoint</Application>
  <PresentationFormat>On-screen Show (4:3)</PresentationFormat>
  <Paragraphs>26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Bamini</vt:lpstr>
      <vt:lpstr>Calibri</vt:lpstr>
      <vt:lpstr>Century Gothic</vt:lpstr>
      <vt:lpstr>Theme1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admin</cp:lastModifiedBy>
  <cp:revision>121</cp:revision>
  <dcterms:created xsi:type="dcterms:W3CDTF">2014-06-05T16:47:32Z</dcterms:created>
  <dcterms:modified xsi:type="dcterms:W3CDTF">2018-10-14T14:40:11Z</dcterms:modified>
</cp:coreProperties>
</file>