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Yeriae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Enakellam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(Key</a:t>
            </a:r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F)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NaNfhthaPNu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vdf;nfy;yhk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Njitnay;yhk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re;jpg;gPu</a:t>
            </a:r>
            <a:r>
              <a:rPr lang="en-US" sz="3200" b="1" dirty="0">
                <a:latin typeface="Bamini" pitchFamily="2" charset="0"/>
              </a:rPr>
              <a:t>; - 2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santhipeer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vjpu;ghu;g;Gf;F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nra;gtNu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midj;jpw;Fk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jUtPNu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NaNfhthaPNu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ethirparpukku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anaithirkum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xt;nthU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mjprakhf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pj;jPNu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jiyFdpe;j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lq;fspnyy;yhk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cau;j;jpdPNu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marL="457200" indent="-457200" algn="ct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NaNfhthaPNu</a:t>
            </a:r>
            <a:r>
              <a:rPr lang="en-US" sz="3200" b="1" dirty="0" smtClean="0">
                <a:latin typeface="Bamini" pitchFamily="2" charset="0"/>
              </a:rPr>
              <a:t> </a:t>
            </a:r>
          </a:p>
          <a:p>
            <a:pPr marL="457200" indent="-457200" algn="ctr">
              <a:buFontTx/>
              <a:buChar char="-"/>
            </a:pP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Ovaru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Thalaikunintha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idangalilellam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yirae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Muhjid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Aarathanai aarathanai aarathani umakae 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553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</TotalTime>
  <Words>35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111</cp:revision>
  <dcterms:created xsi:type="dcterms:W3CDTF">2014-06-05T16:47:32Z</dcterms:created>
  <dcterms:modified xsi:type="dcterms:W3CDTF">2021-03-14T09:15:24Z</dcterms:modified>
</cp:coreProperties>
</file>