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61" r:id="rId4"/>
    <p:sldId id="258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Yire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>
                <a:latin typeface="Calibri" panose="020F0502020204030204" pitchFamily="34" charset="0"/>
                <a:cs typeface="Calibri" panose="020F0502020204030204" pitchFamily="34" charset="0"/>
              </a:rPr>
              <a:t>Devanam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naNfhthaPNu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Njtdhk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vd;Ds;spy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fyf;fk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y;iy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Yehovayeerae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yen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Devanaam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yennullil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kalakkam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yillai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(3)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Aaraathani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Aaraathani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Aaraathani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Aaraathani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44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0292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vd;Ds;spy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fyf;fk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y;iy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ghu;j;Jf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nfhs;tPu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yennullil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kalakkam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yillai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Kolveer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868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912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u/</a:t>
            </a:r>
            <a:r>
              <a:rPr lang="en-US" sz="3200" b="1" dirty="0" err="1">
                <a:latin typeface="Bamini" pitchFamily="2" charset="0"/>
              </a:rPr>
              <a:t>gh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Njtdhk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Neha;fs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Rke;J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nfhz;Bu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Rapha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yen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Devanaam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yen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noikal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sumanthu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Kondeer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482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912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Neha;fs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Rke;J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nfhz;Bu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kUj;JtNu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yen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noikal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sumanthu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Maruthuvarae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02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912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&amp;</a:t>
            </a:r>
            <a:r>
              <a:rPr lang="en-US" sz="3200" b="1" dirty="0" err="1">
                <a:latin typeface="Bamini" pitchFamily="2" charset="0"/>
              </a:rPr>
              <a:t>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Njtdhk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Njitfs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mwptPu</a:t>
            </a:r>
            <a:r>
              <a:rPr lang="en-US" sz="3200" b="1" dirty="0">
                <a:latin typeface="Bamini" pitchFamily="2" charset="0"/>
              </a:rPr>
              <a:t>; (2)</a:t>
            </a: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Roova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yen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Devanaam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thevaigal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Arintheer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98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912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 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Njitfs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mwptPu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Nka;g;gNu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thevaigal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Arintheer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Meipparae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25413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</TotalTime>
  <Words>252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55</cp:revision>
  <dcterms:created xsi:type="dcterms:W3CDTF">2014-06-05T16:47:32Z</dcterms:created>
  <dcterms:modified xsi:type="dcterms:W3CDTF">2021-11-21T06:25:39Z</dcterms:modified>
</cp:coreProperties>
</file>