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1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4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25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5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8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3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2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8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4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9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41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vy;yhtw;wpYk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vy;NyhupYk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rfytw;iwAk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bj;jtu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ru;tj;jpy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cau;e;jtu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NtnwhU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Njtd</a:t>
            </a:r>
            <a:r>
              <a:rPr lang="en-US" sz="3200" b="1" smtClean="0">
                <a:latin typeface="Bamini" pitchFamily="2" charset="0"/>
              </a:rPr>
              <a:t>;</a:t>
            </a:r>
            <a:r>
              <a:rPr lang="en-US" sz="3200" b="1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y;iy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khj;wNk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Bamini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44</cp:revision>
  <dcterms:created xsi:type="dcterms:W3CDTF">2014-06-05T16:47:32Z</dcterms:created>
  <dcterms:modified xsi:type="dcterms:W3CDTF">2017-05-27T17:51:26Z</dcterms:modified>
</cp:coreProperties>
</file>