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92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1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0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Hamashiach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Agunechemba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Hamashiach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Lion of Judah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Agunechemba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0785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</TotalTime>
  <Words>16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57</cp:revision>
  <dcterms:created xsi:type="dcterms:W3CDTF">2014-06-05T16:47:32Z</dcterms:created>
  <dcterms:modified xsi:type="dcterms:W3CDTF">2023-10-04T17:26:12Z</dcterms:modified>
</cp:coreProperties>
</file>