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7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7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35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2524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42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24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11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87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1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7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9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5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0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7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3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0C04B-242B-4005-8E9E-EE072F45042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9BC38-FA48-4E5B-AC53-B1EBCE7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00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33400" y="0"/>
            <a:ext cx="10287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vOe;jpl;lhu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ekf;fhfNt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capu;j;jpl;lhu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Yeshuva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ezhundhittar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namakkagave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uyirthittar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-2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vOe;jhNu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ekf;fhf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smtClean="0">
                <a:latin typeface="Bamini" pitchFamily="2" charset="0"/>
              </a:rPr>
              <a:t>capu;j;jhNu-4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Yezhundhare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namakkaga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uyirthare-4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miwe;jdu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rpYitapy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milj;jdu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fy;yiwapdpy</a:t>
            </a:r>
            <a:r>
              <a:rPr lang="en-US" sz="3200" b="1" dirty="0">
                <a:latin typeface="Bamini" pitchFamily="2" charset="0"/>
              </a:rPr>
              <a:t>;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>
              <a:buNone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Araindhanar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siluvaiyill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Adaithanar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kallaraiyinil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35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MdhYk</a:t>
            </a:r>
            <a:r>
              <a:rPr lang="en-US" sz="3200" b="1" dirty="0">
                <a:latin typeface="Bamini" pitchFamily="2" charset="0"/>
              </a:rPr>
              <a:t>; %</a:t>
            </a:r>
            <a:r>
              <a:rPr lang="en-US" sz="3200" b="1" dirty="0" err="1">
                <a:latin typeface="Bamini" pitchFamily="2" charset="0"/>
              </a:rPr>
              <a:t>d;whk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ehs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capu;njOe;jhNu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t;Tyfpd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ghtq;fs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Nghf;fplNt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moondram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uyirthezhundhare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Ivvuzhagin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pokkidave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121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ekf;fhf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mbf;fg;gl;lhu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ekf;fhf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gypahfpdhu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ekf;fhf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mbf;fg;gl;lhu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ekf;fhf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je;jhu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Namakkaga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adikkappattar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Namakkaga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baliyaaginaar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Namakkaga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adikkappattar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Namakkaga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than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thandhar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702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MdhYk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A+juh</a:t>
            </a:r>
            <a:r>
              <a:rPr lang="en-US" sz="3200" b="1" dirty="0">
                <a:latin typeface="Bamini" pitchFamily="2" charset="0"/>
              </a:rPr>
              <a:t>[ </a:t>
            </a:r>
            <a:r>
              <a:rPr lang="en-US" sz="3200" b="1" dirty="0" err="1">
                <a:latin typeface="Bamini" pitchFamily="2" charset="0"/>
              </a:rPr>
              <a:t>rpq;fkha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capu;njOe;jhNu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t;Tyfpd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rhgq;fs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Nghf;fplNt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yudharaja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singamai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uyirthezhundhare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Ivvuzhagin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saabangal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pokkidave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90836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</TotalTime>
  <Words>32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32</cp:revision>
  <dcterms:created xsi:type="dcterms:W3CDTF">2014-06-23T17:02:05Z</dcterms:created>
  <dcterms:modified xsi:type="dcterms:W3CDTF">2019-04-09T01:57:54Z</dcterms:modified>
</cp:coreProperties>
</file>