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vd;idf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iftplkhl;lhH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fLk</a:t>
            </a:r>
            <a:r>
              <a:rPr lang="en-US" sz="3200" b="1" dirty="0" smtClean="0">
                <a:latin typeface="Bamini" pitchFamily="2" charset="0"/>
              </a:rPr>
              <a:t>; Gay; </a:t>
            </a:r>
            <a:r>
              <a:rPr lang="en-US" sz="3200" b="1" dirty="0" err="1" smtClean="0">
                <a:latin typeface="Bamini" pitchFamily="2" charset="0"/>
              </a:rPr>
              <a:t>tupDk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ngUq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fhw;W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tPrpDk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vd;idf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iftplkhl;lhH</a:t>
            </a:r>
            <a:r>
              <a:rPr lang="en-US" sz="3200" b="1" dirty="0" smtClean="0">
                <a:latin typeface="Bamini" pitchFamily="2" charset="0"/>
              </a:rPr>
              <a:t> (2)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never let go my hand - 2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Through the storms may come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 wind may blow 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never let go my hand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never let go my hand 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storms may come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 wind may blow 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never let go my hand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5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iftpLjpy;yh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ngUq;fhw;W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kio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iftpLjpy;yh</a:t>
            </a:r>
            <a:r>
              <a:rPr lang="en-US" sz="3200" b="1" dirty="0">
                <a:latin typeface="Bamini" pitchFamily="2" charset="0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367784586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67</TotalTime>
  <Words>51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105</cp:revision>
  <dcterms:created xsi:type="dcterms:W3CDTF">2014-06-05T16:47:32Z</dcterms:created>
  <dcterms:modified xsi:type="dcterms:W3CDTF">2019-10-28T17:39:01Z</dcterms:modified>
</cp:coreProperties>
</file>