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381000"/>
            <a:ext cx="9372600" cy="5334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FiwahjJ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kristhuvin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maaraathathu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krishtuvin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kuraiyaathathu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-76200"/>
            <a:ext cx="9220200" cy="6781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smtClean="0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kPWjy;fl;fha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mf;fpukq;fl;fha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nehWf;fg;gl;lhu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cdf;fhfNt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mbf;fg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jho;j;jpdhu</a:t>
            </a:r>
            <a:r>
              <a:rPr lang="en-US" sz="3200" b="1" dirty="0">
                <a:latin typeface="Bamini" pitchFamily="2" charset="0"/>
              </a:rPr>
              <a:t>; (2) </a:t>
            </a:r>
            <a:endParaRPr lang="en-US" sz="3200" b="1" dirty="0" smtClean="0">
              <a:latin typeface="Bamini" pitchFamily="2" charset="0"/>
            </a:endParaRPr>
          </a:p>
          <a:p>
            <a:pPr marL="457200" indent="-457200" algn="r">
              <a:buFontTx/>
              <a:buChar char="-"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meeruthalukkai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akramangalukkai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norukka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unnakkaagave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thaazhthinaar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kristhuvin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0"/>
            <a:ext cx="93726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Mtyha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miof;fpwhNu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jaq;fplhNj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je;ij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nrhe;jk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paavi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aavalaai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azhaikiraare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thayangidaamal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sondham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kristhuvin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611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</TotalTime>
  <Words>51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2014-06-05T16:47:32Z</dcterms:created>
  <dcterms:modified xsi:type="dcterms:W3CDTF">2017-09-24T11:34:53Z</dcterms:modified>
</cp:coreProperties>
</file>