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85579" cy="6306403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fpwp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Jtpd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uj;jNk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rpe;jg;gl;l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uj;jNk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kiristhuvin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sinthappatta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85579" cy="6306403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rpe;jg;gl;l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sinthappatta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04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85579" cy="6306403"/>
          </a:xfrm>
        </p:spPr>
        <p:txBody>
          <a:bodyPr/>
          <a:lstStyle/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ght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eptpu;j;jp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uj;jNk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NgRfpz;l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uj;jNk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r%fk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mZfp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nry;y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ijupak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uj;jNk</a:t>
            </a:r>
            <a:r>
              <a:rPr lang="en-US" sz="3200" b="1" dirty="0">
                <a:latin typeface="Bamini" pitchFamily="2" charset="0"/>
              </a:rPr>
              <a:t> (2) </a:t>
            </a:r>
            <a:r>
              <a:rPr lang="en-US" sz="3200" b="1" dirty="0" smtClean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nivirththi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paesukinnda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samookam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anuki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Thairiyam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425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85579" cy="6306403"/>
          </a:xfrm>
        </p:spPr>
        <p:txBody>
          <a:bodyPr/>
          <a:lstStyle/>
          <a:p>
            <a:pPr algn="ctr"/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xg;GuT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Mf;fpLk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uj;jNk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cwthl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nra;jpLk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uj;jNk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Rj;jpfupf;Fk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uj;jNk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uj;jNk</a:t>
            </a:r>
            <a:r>
              <a:rPr lang="en-US" sz="3200" b="1" dirty="0">
                <a:latin typeface="Bamini" pitchFamily="2" charset="0"/>
              </a:rPr>
              <a:t> (2) </a:t>
            </a:r>
            <a:r>
              <a:rPr lang="en-US" sz="3200" b="1" dirty="0" smtClean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Oppuravu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aakkidum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Uravaada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seythidum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Suththikarikkum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Sukam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8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85579" cy="6306403"/>
          </a:xfrm>
        </p:spPr>
        <p:txBody>
          <a:bodyPr/>
          <a:lstStyle/>
          <a:p>
            <a:pPr algn="ctr"/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thij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tPl;bw;Fs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tuhjpUf;f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njspf;fg;gl;l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uj;jNk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mspf;f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njhlhjgb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fhg;ghw;wpd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uj;jNk</a:t>
            </a:r>
            <a:r>
              <a:rPr lang="en-US" sz="3200" b="1" dirty="0">
                <a:latin typeface="Bamini" pitchFamily="2" charset="0"/>
              </a:rPr>
              <a:t> (2) </a:t>
            </a:r>
            <a:r>
              <a:rPr lang="en-US" sz="3200" b="1" dirty="0" smtClean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veettirkul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varaathirukka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Thelikkappatta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Alikka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thodaathapati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Kaappaattina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45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85579" cy="630640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Bamini" pitchFamily="2" charset="0"/>
              </a:rPr>
              <a:t>4</a:t>
            </a:r>
            <a:r>
              <a:rPr lang="en-US" sz="3200" b="1" dirty="0" smtClean="0">
                <a:latin typeface="Bamini" pitchFamily="2" charset="0"/>
              </a:rPr>
              <a:t>. </a:t>
            </a:r>
            <a:r>
              <a:rPr lang="en-US" sz="3200" b="1" dirty="0" err="1" smtClean="0">
                <a:latin typeface="Bamini" pitchFamily="2" charset="0"/>
              </a:rPr>
              <a:t>Gjpa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khu;f;fk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uj;jNk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GJ </a:t>
            </a:r>
            <a:r>
              <a:rPr lang="en-US" sz="3200" b="1" dirty="0" err="1">
                <a:latin typeface="Bamini" pitchFamily="2" charset="0"/>
              </a:rPr>
              <a:t>cld;gbf;ifapd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uj;jNk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epj;jpa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kPl;G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uj;jNk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ePjpkhdha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epWj;jpd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uj;jNk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(2) </a:t>
            </a:r>
            <a:r>
              <a:rPr lang="en-US" sz="3200" b="1" dirty="0" smtClean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Puthiya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maarkkam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udanpatikkaiyin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Niththiya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meetpu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Neethimaanaay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niruththina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17357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</TotalTime>
  <Words>45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60</cp:revision>
  <dcterms:created xsi:type="dcterms:W3CDTF">2014-06-05T16:47:32Z</dcterms:created>
  <dcterms:modified xsi:type="dcterms:W3CDTF">2021-07-04T15:53:15Z</dcterms:modified>
</cp:coreProperties>
</file>