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khdpldha;g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Nyhfj;ij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kPl;blNt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iwtd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xspaha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cjpj;jhu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ew;nra;jp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rhw;wpLNthk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Manidanaai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meettidavae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Iravaian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Uthithaar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Narcheithi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Satriduvoam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5334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Nka;g;gu;fs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uhtpdpNy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jq;fs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ke;ijaha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fhj;jpUf;f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ju;fs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thdj;jpNy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Njhd;wp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Jjpj;jdNu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Meipparhal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Iravinilae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Madhaiyai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Kathirukka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thoendri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Thuthithanarae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4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 smtClean="0">
                <a:latin typeface="Bamini" pitchFamily="2" charset="0"/>
              </a:rPr>
              <a:t>MNyhridf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fu;j;jNu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khdtNu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tpz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rkhjhd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gpwe;jdNu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Alosanai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Pirabhu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Pirandhanarae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khl;Lj;njhOtj;jpNy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gud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Kd;dpiyapy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jho;ikia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gw;WNthk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Vioapd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ghijapNy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Thozhyvathilae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Munnilaiyil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Patruvoam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Aezhaiyin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6036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116</TotalTime>
  <Words>27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122</cp:revision>
  <dcterms:created xsi:type="dcterms:W3CDTF">2014-06-05T16:47:32Z</dcterms:created>
  <dcterms:modified xsi:type="dcterms:W3CDTF">2019-12-23T16:15:45Z</dcterms:modified>
</cp:coreProperties>
</file>