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gpwe;jhNu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cs;sj;jpNy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gpwe;jhNu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ghbLNthk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ul;rfu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epj;jpau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gpwe;jhNu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Padiduvom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Ratchagar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Nithiyar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`</a:t>
            </a:r>
            <a:r>
              <a:rPr lang="en-US" sz="3200" b="1" dirty="0" err="1">
                <a:latin typeface="Bamini" pitchFamily="2" charset="0"/>
              </a:rPr>
              <a:t>hNyY</a:t>
            </a:r>
            <a:r>
              <a:rPr lang="en-US" sz="3200" b="1" dirty="0">
                <a:latin typeface="Bamini" pitchFamily="2" charset="0"/>
              </a:rPr>
              <a:t>}ah `</a:t>
            </a:r>
            <a:r>
              <a:rPr lang="en-US" sz="3200" b="1" dirty="0" err="1" smtClean="0">
                <a:latin typeface="Bamini" pitchFamily="2" charset="0"/>
              </a:rPr>
              <a:t>hNyY</a:t>
            </a:r>
            <a:r>
              <a:rPr lang="en-US" sz="3200" b="1" dirty="0" smtClean="0">
                <a:latin typeface="Bamini" pitchFamily="2" charset="0"/>
              </a:rPr>
              <a:t>}ah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ju;fs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ghbl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jpupfs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njhOjpl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Nka;g;gu;fs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tzq;fpl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R+upadha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gpwe;jhNu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Thudhargal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sashthrigal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thozhudhida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Meipargal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vanangida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arpudham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sooriyanai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8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fl;Lfs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mWe;jpl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tpahjpfs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R+upadha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gpwe;jhNu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avilndhida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Vidudhalai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Vyadhigal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Adhisaiyam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Nadandhida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sooriyanai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pirandharae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610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</TotalTime>
  <Words>25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131</cp:revision>
  <dcterms:created xsi:type="dcterms:W3CDTF">2014-06-05T16:47:32Z</dcterms:created>
  <dcterms:modified xsi:type="dcterms:W3CDTF">2017-12-05T16:42:19Z</dcterms:modified>
</cp:coreProperties>
</file>