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7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8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8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464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1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34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57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04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7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9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0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3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8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0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5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Vanthirukirar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uh[h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te;jpUf;fpwhu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vy;NyhUk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nfhz;lhLNthk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ifjl;b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ghLNthk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nfhz;lhLNthk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nfhz;lhLNthk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ftiyfs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$</a:t>
            </a:r>
            <a:r>
              <a:rPr lang="en-US" sz="3200" b="1" dirty="0" err="1">
                <a:latin typeface="Bamini" pitchFamily="2" charset="0"/>
              </a:rPr>
              <a:t>g;gpL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nfhLg;ghu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Fiwfnsy;yhk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epiwthf;Fthu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cz;ikahf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NjLNthupd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cs;sj;jpy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kdJUf;fk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cilatNu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kd;dpg;gjpy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ts;sytu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epidtha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Uf;fpd;whu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Xbth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kfNd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fz;zPnuy;yhk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Jilj;jpLthu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gpbj;J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vz;znky;yhk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Vf;fnky;yhk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d;Nw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epiwNtw;Wthu</a:t>
            </a:r>
            <a:r>
              <a:rPr lang="en-US" sz="3200" b="1" dirty="0">
                <a:latin typeface="Bamini" pitchFamily="2" charset="0"/>
              </a:rPr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Neha;fnsy;yhk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nehbg;nghONj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Nga;fnsy;yhk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eLeLq;Fk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ngupatu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Kd;Nd</a:t>
            </a:r>
            <a:r>
              <a:rPr lang="en-US" sz="3200" b="1" dirty="0">
                <a:latin typeface="Bamini" pitchFamily="2" charset="0"/>
              </a:rPr>
              <a:t> -</a:t>
            </a:r>
            <a:r>
              <a:rPr lang="en-US" sz="3200" b="1" dirty="0" err="1">
                <a:latin typeface="Bamini" pitchFamily="2" charset="0"/>
              </a:rPr>
              <a:t>ek;k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ghtnky;yhk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gaq;fnsy;yhk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Mtpapdhy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epug;gpLthu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5915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</TotalTime>
  <Words>216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22</cp:revision>
  <dcterms:created xsi:type="dcterms:W3CDTF">2014-06-05T16:47:32Z</dcterms:created>
  <dcterms:modified xsi:type="dcterms:W3CDTF">2023-04-28T01:03:07Z</dcterms:modified>
</cp:coreProperties>
</file>