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6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1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915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36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2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73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15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0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1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8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4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3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2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0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9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219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md;gpNy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isg;ghWNtd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tho;f;ifapd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topfhl;bNa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y;yhky</a:t>
            </a:r>
            <a:r>
              <a:rPr lang="en-US" sz="3200" b="1" dirty="0">
                <a:latin typeface="Bamini" pitchFamily="2" charset="0"/>
              </a:rPr>
              <a:t>; top ,</a:t>
            </a:r>
            <a:r>
              <a:rPr lang="en-US" sz="3200" b="1" dirty="0" err="1" smtClean="0">
                <a:latin typeface="Bamini" pitchFamily="2" charset="0"/>
              </a:rPr>
              <a:t>y;iyNa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neasamae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illaiparuvaen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valkaiyin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vazhikaatiyae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illaiyae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6324600"/>
          </a:xfrm>
        </p:spPr>
        <p:txBody>
          <a:bodyPr/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ePNu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muZk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thurugam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vaendum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17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epw;fpNwd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jatpdhy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tho;fpNwd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MtpahdtNu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r%fj;jpy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vd;nwd;Wk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tpLjiyNa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						-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nirkiraen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thayavinal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vazhgiren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Aaviyanavare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samugathil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Endrendrumae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viduthalaiyae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		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vaendum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kiyfSk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fle;J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jaj;ij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ftHe;j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md;G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Malaigalum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ithayathai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kavarnthu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thHj;ijNa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kfpo;r;rpNa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rhl;rp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md;ig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caHj;jp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Jjpg</a:t>
            </a:r>
            <a:r>
              <a:rPr lang="en-US" sz="3200" b="1" dirty="0">
                <a:latin typeface="Bamini" pitchFamily="2" charset="0"/>
              </a:rPr>
              <a:t>;;</a:t>
            </a:r>
            <a:r>
              <a:rPr lang="en-US" sz="3200" b="1" dirty="0" err="1">
                <a:latin typeface="Bamini" pitchFamily="2" charset="0"/>
              </a:rPr>
              <a:t>Ngd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vd;nwd;Wk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ghLNtd</a:t>
            </a:r>
            <a:r>
              <a:rPr lang="en-US" sz="3200" b="1" dirty="0">
                <a:latin typeface="Bamini" pitchFamily="2" charset="0"/>
              </a:rPr>
              <a:t>; (6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varthaiyae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maagilchi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saatchi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thuthippaen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(6)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26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could sing of your love forever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1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jaT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FLk;gq;fs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gps;isfs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re;jjpfs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r%fk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Kd;Nd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gpd;Nd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gpurd;dk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ek;ik</a:t>
            </a:r>
            <a:r>
              <a:rPr lang="en-US" sz="3200" b="1" dirty="0">
                <a:latin typeface="Bamini" pitchFamily="2" charset="0"/>
              </a:rPr>
              <a:t> %</a:t>
            </a:r>
            <a:r>
              <a:rPr lang="en-US" sz="3200" b="1" dirty="0" err="1">
                <a:latin typeface="Bamini" pitchFamily="2" charset="0"/>
              </a:rPr>
              <a:t>LNj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vd;nwd;Wk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ek;NkhNl</a:t>
            </a:r>
            <a:r>
              <a:rPr lang="en-US" sz="3200" b="1" dirty="0">
                <a:latin typeface="Bamini" pitchFamily="2" charset="0"/>
              </a:rPr>
              <a:t> (3)</a:t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thayavu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namaelae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kudumbangal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Nam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pillaigal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sandhadhigal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arugae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pinnae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presannam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moodudhae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nammodae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423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Amen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(9)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Lord bless you and keep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Make his face shine upon you and be gracious to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Lord turn this face toward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give you peace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5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fHj;jH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MrpHtjpg;ghH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gpufhrpg;ghH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fhg;ghH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fpUigahy</a:t>
            </a:r>
            <a:r>
              <a:rPr lang="en-US" sz="3200" b="1" dirty="0">
                <a:latin typeface="Bamini" pitchFamily="2" charset="0"/>
              </a:rPr>
              <a:t>; %</a:t>
            </a:r>
            <a:r>
              <a:rPr lang="en-US" sz="3200" b="1" dirty="0" err="1">
                <a:latin typeface="Bamini" pitchFamily="2" charset="0"/>
              </a:rPr>
              <a:t>LthH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rkhjhdk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jUthH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aasirvathippar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mugathai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pragasippar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kaappar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maraippar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Samathanam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tharuvaar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7649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28</TotalTime>
  <Words>52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46</cp:revision>
  <dcterms:created xsi:type="dcterms:W3CDTF">2014-06-10T16:27:37Z</dcterms:created>
  <dcterms:modified xsi:type="dcterms:W3CDTF">2020-10-31T18:11:57Z</dcterms:modified>
</cp:coreProperties>
</file>