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3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2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7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17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8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4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40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3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0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3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53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0"/>
            <a:ext cx="94488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gupRj;jNu</a:t>
            </a:r>
            <a:r>
              <a:rPr lang="en-US" sz="3200" b="1" dirty="0">
                <a:latin typeface="Bamini" pitchFamily="2" charset="0"/>
              </a:rPr>
              <a:t>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(3)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gupRj;jiu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vumakae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0"/>
            <a:ext cx="9448800" cy="6858000"/>
          </a:xfrm>
        </p:spPr>
        <p:txBody>
          <a:bodyPr>
            <a:normAutofit/>
          </a:bodyPr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-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(3)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ey;ytiu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vumakae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2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0"/>
            <a:ext cx="94488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(3)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ngupatiu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vumakae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364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</TotalTime>
  <Words>18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28</cp:revision>
  <dcterms:created xsi:type="dcterms:W3CDTF">2014-06-05T16:47:32Z</dcterms:created>
  <dcterms:modified xsi:type="dcterms:W3CDTF">2021-08-26T17:24:00Z</dcterms:modified>
</cp:coreProperties>
</file>