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2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7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3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28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8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2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85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15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9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6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5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2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7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5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4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A749-F93C-41A6-A218-D462CA80AD70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0D14-9298-4D5F-B131-4ED4E3A92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2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NaRthNy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gpbf;fg;gl;ltd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mtH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uj;jj;jhNy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fOtg;gl;Nld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vdf;nfd;W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vJTkpy;y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g;G+kp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nrhe;jkpy;y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vy;yhNk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…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…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vy;yhk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guNyhfk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jha;tPL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mijj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</a:t>
            </a:r>
            <a:r>
              <a:rPr lang="en-US" sz="3200" b="1" dirty="0" smtClean="0">
                <a:latin typeface="Bamini" pitchFamily="2" charset="0"/>
              </a:rPr>
              <a:t> XL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XUtUk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mope;J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NghfhkNy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jhafk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tuNtZk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jg;ghkNy</a:t>
            </a:r>
            <a:endParaRPr lang="en-US" sz="3200" b="1" dirty="0" smtClean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 smtClean="0">
                <a:latin typeface="Bamini" pitchFamily="2" charset="0"/>
              </a:rPr>
              <a:t>NaRthNy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me;jfhu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Uspdpd;W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Mr;rupa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xspf;fioe;jhH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mioj;jtH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Gz;zpaq;fs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mbikia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njupe;njLj;jhH</a:t>
            </a:r>
            <a:r>
              <a:rPr lang="en-US" sz="3200" b="1" dirty="0" smtClean="0">
                <a:latin typeface="Bamini" pitchFamily="2" charset="0"/>
              </a:rPr>
              <a:t> - ,</a:t>
            </a:r>
            <a:r>
              <a:rPr lang="en-US" sz="3200" b="1" dirty="0" err="1" smtClean="0">
                <a:latin typeface="Bamini" pitchFamily="2" charset="0"/>
              </a:rPr>
              <a:t>NaR</a:t>
            </a:r>
            <a:endParaRPr lang="en-US" sz="3200" b="1" dirty="0" smtClean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 smtClean="0">
                <a:latin typeface="Bamini" pitchFamily="2" charset="0"/>
              </a:rPr>
              <a:t>NaRthNy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yhgkhd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midj;ijANk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e\;</a:t>
            </a:r>
            <a:r>
              <a:rPr lang="en-US" sz="3200" b="1" dirty="0" err="1" smtClean="0">
                <a:latin typeface="Bamini" pitchFamily="2" charset="0"/>
              </a:rPr>
              <a:t>lnkd;W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fUJfpNwd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NaRit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mwpfpd;w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jhfj;jpdhy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vy;yhNk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oe;J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tpl;Nld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 smtClean="0">
                <a:latin typeface="Bamini" pitchFamily="2" charset="0"/>
              </a:rPr>
              <a:t>NaRthNy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4. </a:t>
            </a:r>
            <a:r>
              <a:rPr lang="en-US" sz="3200" b="1" dirty="0" err="1" smtClean="0">
                <a:latin typeface="Bamini" pitchFamily="2" charset="0"/>
              </a:rPr>
              <a:t>gpd;dhdit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kwe;Njd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Kd;dhdit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ehbNdd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NerH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jUfpd;w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gupRf;fhf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yf;if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Nehf;fp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njhlUfpd;Nwd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- ,</a:t>
            </a:r>
            <a:r>
              <a:rPr lang="en-US" sz="3200" b="1" dirty="0" err="1" smtClean="0">
                <a:latin typeface="Bamini" pitchFamily="2" charset="0"/>
              </a:rPr>
              <a:t>NaRthNy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5. </a:t>
            </a:r>
            <a:r>
              <a:rPr lang="en-US" sz="3200" b="1" dirty="0" err="1" smtClean="0">
                <a:latin typeface="Bamini" pitchFamily="2" charset="0"/>
              </a:rPr>
              <a:t>ghLfs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mDgtpg;Ngd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guNyhf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NjtDf;fha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fpwp</a:t>
            </a:r>
            <a:r>
              <a:rPr lang="en-US" sz="3200" b="1" dirty="0" smtClean="0">
                <a:latin typeface="Bamini" pitchFamily="2" charset="0"/>
              </a:rPr>
              <a:t>];</a:t>
            </a:r>
            <a:r>
              <a:rPr lang="en-US" sz="3200" b="1" dirty="0" err="1" smtClean="0">
                <a:latin typeface="Bamini" pitchFamily="2" charset="0"/>
              </a:rPr>
              <a:t>Jtpd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kfpik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ntspg;gLk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ehspy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fsp$He;J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kfpo;e;jpUg;Ngd</a:t>
            </a:r>
            <a:r>
              <a:rPr lang="en-US" sz="3200" b="1" dirty="0" smtClean="0">
                <a:latin typeface="Bamini" pitchFamily="2" charset="0"/>
              </a:rPr>
              <a:t>;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</TotalTime>
  <Words>29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</cp:revision>
  <dcterms:created xsi:type="dcterms:W3CDTF">2014-06-22T16:27:18Z</dcterms:created>
  <dcterms:modified xsi:type="dcterms:W3CDTF">2016-07-24T05:32:35Z</dcterms:modified>
</cp:coreProperties>
</file>