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A87B12A-AC28-47AC-8B73-6B7FAFCC8F82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4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12A-AC28-47AC-8B73-6B7FAFCC8F82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4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A87B12A-AC28-47AC-8B73-6B7FAFCC8F82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13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A87B12A-AC28-47AC-8B73-6B7FAFCC8F82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7715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A87B12A-AC28-47AC-8B73-6B7FAFCC8F82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38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12A-AC28-47AC-8B73-6B7FAFCC8F82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23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12A-AC28-47AC-8B73-6B7FAFCC8F82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80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12A-AC28-47AC-8B73-6B7FAFCC8F82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2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A87B12A-AC28-47AC-8B73-6B7FAFCC8F82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4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12A-AC28-47AC-8B73-6B7FAFCC8F82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4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A87B12A-AC28-47AC-8B73-6B7FAFCC8F82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12A-AC28-47AC-8B73-6B7FAFCC8F82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54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12A-AC28-47AC-8B73-6B7FAFCC8F82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12A-AC28-47AC-8B73-6B7FAFCC8F82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7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12A-AC28-47AC-8B73-6B7FAFCC8F82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2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12A-AC28-47AC-8B73-6B7FAFCC8F82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7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12A-AC28-47AC-8B73-6B7FAFCC8F82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7B12A-AC28-47AC-8B73-6B7FAFCC8F82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493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2484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US" sz="32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! </a:t>
            </a:r>
            <a:r>
              <a:rPr lang="en-US" sz="3200" b="1" dirty="0" err="1">
                <a:latin typeface="Bamini" pitchFamily="2" charset="0"/>
              </a:rPr>
              <a:t>fy;thhpapy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itj;Jf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nfhs;Sk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uj;jkhk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jpt;a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Cw;iwf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fhl;Lk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!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kalvariyil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vaithukollum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Pavam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Divya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ootraikatum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57024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kPl;gNu</a:t>
            </a:r>
            <a:r>
              <a:rPr lang="en-US" sz="3200" b="1" dirty="0">
                <a:latin typeface="Bamini" pitchFamily="2" charset="0"/>
              </a:rPr>
              <a:t>! </a:t>
            </a:r>
            <a:r>
              <a:rPr lang="en-US" sz="3200" b="1" dirty="0" err="1">
                <a:latin typeface="Bamini" pitchFamily="2" charset="0"/>
              </a:rPr>
              <a:t>kPl;gNu</a:t>
            </a:r>
            <a:r>
              <a:rPr lang="en-US" sz="3200" b="1" dirty="0">
                <a:latin typeface="Bamini" pitchFamily="2" charset="0"/>
              </a:rPr>
              <a:t>!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Nkd;ik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!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tpz;zpy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thOksTk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ed;ik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nra;FtPNu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Meetparae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!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meetparae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menmai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Vinnil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vaalumalavum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seikuveerae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ghtpNad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fy;thhpapy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ul;rpg;igg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ngw;NwNd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Qhd</a:t>
            </a:r>
            <a:r>
              <a:rPr lang="en-US" sz="3200" b="1" dirty="0">
                <a:latin typeface="Bamini" pitchFamily="2" charset="0"/>
              </a:rPr>
              <a:t> N[</a:t>
            </a:r>
            <a:r>
              <a:rPr lang="en-US" sz="3200" b="1" dirty="0" err="1">
                <a:latin typeface="Bamini" pitchFamily="2" charset="0"/>
              </a:rPr>
              <a:t>hjp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Njhd;wTk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g+hpj;NjNd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Paviyaen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kalvariyil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Rajchipai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petraenae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Niyana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jothi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thonthravum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poorithaenae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,</a:t>
            </a:r>
            <a:r>
              <a:rPr lang="en-US" sz="3200" b="1" dirty="0" err="1">
                <a:latin typeface="Bamini" pitchFamily="2" charset="0"/>
              </a:rPr>
              <a:t>ul;rfh</a:t>
            </a:r>
            <a:r>
              <a:rPr lang="en-US" sz="3200" b="1" dirty="0">
                <a:latin typeface="Bamini" pitchFamily="2" charset="0"/>
              </a:rPr>
              <a:t>! </a:t>
            </a:r>
            <a:r>
              <a:rPr lang="en-US" sz="3200" b="1" dirty="0" err="1">
                <a:latin typeface="Bamini" pitchFamily="2" charset="0"/>
              </a:rPr>
              <a:t>fy;thhpapd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fhl;rp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fz;Nldhfg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gf;jpNahL</a:t>
            </a:r>
            <a:r>
              <a:rPr lang="en-US" sz="3200" b="1" dirty="0">
                <a:latin typeface="Bamini" pitchFamily="2" charset="0"/>
              </a:rPr>
              <a:t> [</a:t>
            </a:r>
            <a:r>
              <a:rPr lang="en-US" sz="3200" b="1" dirty="0" err="1">
                <a:latin typeface="Bamini" pitchFamily="2" charset="0"/>
              </a:rPr>
              <a:t>Ptpf;f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Ms;tPuhf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Ratchanga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!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kalvariyin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Katchi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kandaenaaga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Bakthiyodu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jeevika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aalveeraaga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4</a:t>
            </a:r>
            <a:r>
              <a:rPr lang="en-US" sz="3200" b="1" dirty="0">
                <a:latin typeface="Bamini" pitchFamily="2" charset="0"/>
              </a:rPr>
              <a:t>. ,</a:t>
            </a:r>
            <a:r>
              <a:rPr lang="en-US" sz="3200" b="1" dirty="0" err="1">
                <a:latin typeface="Bamini" pitchFamily="2" charset="0"/>
              </a:rPr>
              <a:t>d;dKk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fy;thhpapy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Mtyha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epw;NgNd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gpd;G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Nkhl;r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Nyhfj;jpy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thONtNd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Innamum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kalvariyil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nirpaenae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Pinpu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motcha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logathil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vaaluvaenae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13306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</TotalTime>
  <Words>29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16</cp:revision>
  <dcterms:created xsi:type="dcterms:W3CDTF">2014-05-03T16:25:21Z</dcterms:created>
  <dcterms:modified xsi:type="dcterms:W3CDTF">2019-12-30T16:31:26Z</dcterms:modified>
</cp:coreProperties>
</file>