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kwe;jpLthNah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kwe;jpLthNah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kdpjg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gz;gpUe;jhy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md;ig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kwe;jplhjpUf;f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kupj;Jj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fhl;rp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epy;yhNjh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mstpy;yh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Mokfyk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fhzh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fsq;fkpy;yh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fy;thup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9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miyfliy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md;idkhu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md;ngy;yhk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jpiuapLk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kiyNghy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vOe;jd;id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tisj;jpLk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rpiynad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gpuikapy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epWj;jpLk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7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vdf;fhf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jd;idNa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czthf;Fk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Ngud;G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capiuNa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5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fiuf;flq;fh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frpjUk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ifjp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rpiwapLk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tpiyapy;yhg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gypahf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tpsq;fpLk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tptupf;f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tptupf;f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tpupe;jpLk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6823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</TotalTime>
  <Words>149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81</cp:revision>
  <dcterms:created xsi:type="dcterms:W3CDTF">2014-06-22T16:50:13Z</dcterms:created>
  <dcterms:modified xsi:type="dcterms:W3CDTF">2016-10-21T17:18:32Z</dcterms:modified>
</cp:coreProperties>
</file>