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NaRtpd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dpjhd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izapy;yh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Yesuvin naamam inithana naamam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Inailla naamam inba naamam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8397240" cy="5882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ghtj;ijg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gakij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re;Njh</a:t>
            </a:r>
            <a:r>
              <a:rPr lang="en-US" sz="3200" b="1" dirty="0">
                <a:latin typeface="Bamini" pitchFamily="2" charset="0"/>
              </a:rPr>
              <a:t>\k; </a:t>
            </a:r>
            <a:r>
              <a:rPr lang="en-US" sz="3200" b="1" dirty="0" err="1">
                <a:latin typeface="Bamini" pitchFamily="2" charset="0"/>
              </a:rPr>
              <a:t>gf;jUspf;Fk</a:t>
            </a:r>
            <a:r>
              <a:rPr lang="en-US" sz="3200" b="1" dirty="0">
                <a:latin typeface="Bamini" pitchFamily="2" charset="0"/>
              </a:rPr>
              <a:t>; 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dirty="0">
                <a:latin typeface="Bamini" pitchFamily="2" charset="0"/>
              </a:rPr>
              <a:t>; 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bayamathai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Paramasanthosham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baktharukalikum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3492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gupks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ijykhk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thrid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dirty="0">
                <a:latin typeface="Bamini" pitchFamily="2" charset="0"/>
              </a:rPr>
              <a:t> 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Parimala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thailamam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27304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thdpYk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G+tpYk</a:t>
            </a:r>
            <a:r>
              <a:rPr lang="en-US" sz="3200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thdhjp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thdtH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poovilum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914400"/>
            <a:ext cx="9296400" cy="53492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New;Wk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khwplh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ek;gpNdhiu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/>
              <a:t>-</a:t>
            </a:r>
            <a:r>
              <a:rPr lang="en-US" sz="3200" dirty="0"/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Nambinorai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501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5. </a:t>
            </a:r>
            <a:r>
              <a:rPr lang="en-US" sz="3200" b="1" dirty="0" err="1">
                <a:latin typeface="Bamini" pitchFamily="2" charset="0"/>
              </a:rPr>
              <a:t>Koq;fhy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Klq;fpLk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%</a:t>
            </a:r>
            <a:r>
              <a:rPr lang="en-US" sz="3200" b="1" dirty="0" err="1">
                <a:latin typeface="Bamini" pitchFamily="2" charset="0"/>
              </a:rPr>
              <a:t>d;wpy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xd;whf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hypg;gtH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Muzhankal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mudangidum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Moondril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jolipavar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2730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6. </a:t>
            </a:r>
            <a:r>
              <a:rPr lang="en-US" sz="3200" b="1" dirty="0" err="1">
                <a:latin typeface="Bamini" pitchFamily="2" charset="0"/>
              </a:rPr>
              <a:t>rhj;jhdpd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Nridia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apj;jpl;l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rhgg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gprhirj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Juj;jpLk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jeithitta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pisasai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thurathidum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290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36</cp:revision>
  <dcterms:created xsi:type="dcterms:W3CDTF">2014-06-22T16:50:13Z</dcterms:created>
  <dcterms:modified xsi:type="dcterms:W3CDTF">2022-06-24T17:51:02Z</dcterms:modified>
</cp:coreProperties>
</file>