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0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89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697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94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18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9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31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3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0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7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5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2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6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39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marL="457200" indent="-457200" algn="ctr">
              <a:buAutoNum type="arabicPeriod"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gpd;Nd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Nghfj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Jzpe;Njd</a:t>
            </a:r>
            <a:r>
              <a:rPr lang="en-US" sz="3200" b="1" dirty="0">
                <a:latin typeface="Bamini" pitchFamily="2" charset="0"/>
              </a:rPr>
              <a:t>; (3)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gpd;Ndhf;Nfd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gpd;Ndhf;Nfd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/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Yesuvin pinnae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Pokath thunninthaen (3)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Pinnokkaen naan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Pinnokkaen naan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10</a:t>
            </a:r>
            <a:r>
              <a:rPr lang="en-US" sz="3200" b="1" dirty="0">
                <a:latin typeface="Bamini" pitchFamily="2" charset="0"/>
              </a:rPr>
              <a:t>.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Neru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khk;rk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</a:t>
            </a:r>
            <a:r>
              <a:rPr lang="en-US" sz="3200" b="1" dirty="0">
                <a:latin typeface="Bamini" pitchFamily="2" charset="0"/>
              </a:rPr>
              <a:t>\k;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10. Yesu en naesar</a:t>
            </a:r>
            <a:b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Maamsam en thosham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78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cyfk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gpd;Nd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rpYit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Kd;Nd</a:t>
            </a:r>
            <a:r>
              <a:rPr lang="en-US" sz="3200" b="1" dirty="0">
                <a:latin typeface="Bamini" pitchFamily="2" charset="0"/>
              </a:rPr>
              <a:t>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Ulakam en pinnae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Siluvai en munnae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6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f\;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d;gk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e\;</a:t>
            </a:r>
            <a:r>
              <a:rPr lang="en-US" sz="3200" b="1" dirty="0" err="1">
                <a:latin typeface="Bamini" pitchFamily="2" charset="0"/>
              </a:rPr>
              <a:t>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yhgk</a:t>
            </a:r>
            <a:r>
              <a:rPr lang="en-US" sz="3200" b="1" dirty="0">
                <a:latin typeface="Bamini" pitchFamily="2" charset="0"/>
              </a:rPr>
              <a:t>;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Kashdam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inpam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Nashdam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laapam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579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kPl;gu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ghij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gpd;nry;Ntd</a:t>
            </a:r>
            <a:r>
              <a:rPr lang="en-US" sz="3200" b="1" dirty="0">
                <a:latin typeface="Bamini" pitchFamily="2" charset="0"/>
              </a:rPr>
              <a:t>; (3)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meetpar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pinselvaen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29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5</a:t>
            </a:r>
            <a:r>
              <a:rPr lang="en-US" sz="3200" b="1" dirty="0">
                <a:latin typeface="Bamini" pitchFamily="2" charset="0"/>
              </a:rPr>
              <a:t>.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Mir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rPNahd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thQ;ir</a:t>
            </a:r>
            <a:r>
              <a:rPr lang="en-US" sz="3200" b="1" dirty="0">
                <a:latin typeface="Bamini" pitchFamily="2" charset="0"/>
              </a:rPr>
              <a:t>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Yesu en aasai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Seeyon en vaanjai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7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6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Nerupd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rpj;jk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nra;tnjd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thQ;ir</a:t>
            </a:r>
            <a:r>
              <a:rPr lang="en-US" sz="3200" b="1" dirty="0">
                <a:latin typeface="Bamini" pitchFamily="2" charset="0"/>
              </a:rPr>
              <a:t> (3)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6. Naesarin siththam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Seyvathen vaanjai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14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7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nry;Ntd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Ntfk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nty;Ntd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fpuPlk</a:t>
            </a:r>
            <a:r>
              <a:rPr lang="en-US" sz="3200" b="1" dirty="0">
                <a:latin typeface="Bamini" pitchFamily="2" charset="0"/>
              </a:rPr>
              <a:t>;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7. Selvaen naan vaekam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Velvaen naan kireedam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52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8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Nfl;Fk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Xir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fhe;ij</a:t>
            </a:r>
            <a:r>
              <a:rPr lang="en-US" sz="3200" b="1" dirty="0">
                <a:latin typeface="Bamini" pitchFamily="2" charset="0"/>
              </a:rPr>
              <a:t>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8. Kaetkum or osai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Vaa enthan kaanthai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03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56388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9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kpj;U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rhj;jhd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rj;U</a:t>
            </a:r>
            <a:r>
              <a:rPr lang="en-US" sz="3200" b="1" dirty="0">
                <a:latin typeface="Bamini" pitchFamily="2" charset="0"/>
              </a:rPr>
              <a:t> (3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9. Karththar en mithru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Saaththaan en sathru (3)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73517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32</TotalTime>
  <Words>72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43</cp:revision>
  <dcterms:created xsi:type="dcterms:W3CDTF">2014-06-05T16:47:32Z</dcterms:created>
  <dcterms:modified xsi:type="dcterms:W3CDTF">2019-02-16T06:26:14Z</dcterms:modified>
</cp:coreProperties>
</file>