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10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620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791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6510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4920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6661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019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2773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03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387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014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915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88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59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9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58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747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5949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0"/>
            <a:ext cx="8534400" cy="65532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deserve the glory and the </a:t>
            </a:r>
            <a:r>
              <a:rPr lang="en-US" sz="3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honour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we lift our hands in worship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we lift your holy name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You are great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do miracles so great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 is no one else like You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 is no one else like You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109728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 smtClean="0">
                <a:latin typeface="Bamini" pitchFamily="2" charset="0"/>
              </a:rPr>
              <a:t>kfpik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ckf;Nf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Jjpfs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ckf;Nf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ve;jd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iffis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caHj;jp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ce;jd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Nghw;WNtd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ngupatH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mw;Gjq;fs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nra;gtH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ckf;fPlha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xUtupy;iy</a:t>
            </a:r>
            <a:r>
              <a:rPr lang="en-US" sz="3200" b="1" dirty="0">
                <a:latin typeface="Bamini" pitchFamily="2" charset="0"/>
              </a:rPr>
              <a:t> (2)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8</TotalTime>
  <Words>68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14</cp:revision>
  <dcterms:created xsi:type="dcterms:W3CDTF">2014-06-03T15:40:16Z</dcterms:created>
  <dcterms:modified xsi:type="dcterms:W3CDTF">2016-07-24T05:35:41Z</dcterms:modified>
</cp:coreProperties>
</file>