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782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841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1249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498373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6769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38615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90862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9335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360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00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725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117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435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440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615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10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5514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9C62-0C25-4C79-9F23-DD302369C2C8}" type="datetimeFigureOut">
              <a:rPr lang="en-US" smtClean="0"/>
              <a:pPr/>
              <a:t>10/17/2019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48595-C675-4B43-847B-41A02B71B5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84898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0"/>
            <a:ext cx="8534400" cy="6553200"/>
          </a:xfrm>
        </p:spPr>
        <p:txBody>
          <a:bodyPr>
            <a:normAutofit/>
          </a:bodyPr>
          <a:lstStyle/>
          <a:p>
            <a:pPr algn="ctr"/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You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are my hiding place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always fill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songs of deliverance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Whenever I am afraid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858000"/>
          </a:xfrm>
        </p:spPr>
        <p:txBody>
          <a:bodyPr>
            <a:noAutofit/>
          </a:bodyPr>
          <a:lstStyle/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109728" indent="0" algn="ctr">
              <a:buNone/>
            </a:pP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will trust in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the weak 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say I 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am strong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strength of the Lord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hiding place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always fill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songs of deliverance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Whenever I am afraid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</a:p>
        </p:txBody>
      </p:sp>
    </p:spTree>
    <p:extLst>
      <p:ext uri="{BB962C8B-B14F-4D97-AF65-F5344CB8AC3E}">
        <p14:creationId xmlns:p14="http://schemas.microsoft.com/office/powerpoint/2010/main" val="1510070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the weak say I am strong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strength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</a:p>
        </p:txBody>
      </p:sp>
    </p:spTree>
    <p:extLst>
      <p:ext uri="{BB962C8B-B14F-4D97-AF65-F5344CB8AC3E}">
        <p14:creationId xmlns:p14="http://schemas.microsoft.com/office/powerpoint/2010/main" val="2015071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hiding place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always fill my heart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songs of deliverance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Whenever I am afraid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</a:p>
        </p:txBody>
      </p:sp>
    </p:spTree>
    <p:extLst>
      <p:ext uri="{BB962C8B-B14F-4D97-AF65-F5344CB8AC3E}">
        <p14:creationId xmlns:p14="http://schemas.microsoft.com/office/powerpoint/2010/main" val="21586820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Let the weak say I am strong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In the strength of the Lord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</a:p>
        </p:txBody>
      </p:sp>
    </p:spTree>
    <p:extLst>
      <p:ext uri="{BB962C8B-B14F-4D97-AF65-F5344CB8AC3E}">
        <p14:creationId xmlns:p14="http://schemas.microsoft.com/office/powerpoint/2010/main" val="22582546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are my hiding place (I will trust in You)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You always fill my heart (Let the weak say I am strong)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With songs of deliverance (In the strength of the Lord)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Whenever I am afraid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I will trust in You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92099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066800"/>
            <a:ext cx="9144000" cy="5791200"/>
          </a:xfrm>
        </p:spPr>
        <p:txBody>
          <a:bodyPr>
            <a:normAutofit/>
          </a:bodyPr>
          <a:lstStyle/>
          <a:p>
            <a:pPr marL="109728" indent="0" algn="ctr">
              <a:buNone/>
            </a:pP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kiwtplk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cs;sk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epug;Gk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kPl;gpd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ghly;fshy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gae;jpLk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nghOJ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ek;GNtd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ngytPdd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ngythd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Njtdpd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ngyj;jhy</a:t>
            </a:r>
            <a:r>
              <a:rPr lang="en-US" sz="3200" b="1" dirty="0">
                <a:latin typeface="Bamini" pitchFamily="2" charset="0"/>
              </a:rPr>
              <a:t>; </a:t>
            </a:r>
            <a:endParaRPr lang="en-US" sz="3200" b="1" dirty="0" smtClean="0">
              <a:latin typeface="Bamini" pitchFamily="2" charset="0"/>
            </a:endParaRPr>
          </a:p>
          <a:p>
            <a:pPr marL="109728" indent="0" algn="r">
              <a:buNone/>
            </a:pP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kiwtplk</a:t>
            </a:r>
            <a:r>
              <a:rPr lang="en-US" sz="3200" b="1" dirty="0">
                <a:latin typeface="Bamini" pitchFamily="2" charset="0"/>
              </a:rPr>
              <a:t>;</a:t>
            </a: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9594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11</TotalTime>
  <Words>47</Words>
  <Application>Microsoft Office PowerPoint</Application>
  <PresentationFormat>On-screen Show (4:3)</PresentationFormat>
  <Paragraphs>15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24</cp:revision>
  <dcterms:created xsi:type="dcterms:W3CDTF">2014-06-03T15:40:16Z</dcterms:created>
  <dcterms:modified xsi:type="dcterms:W3CDTF">2019-10-17T17:39:46Z</dcterms:modified>
</cp:coreProperties>
</file>