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3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9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8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3513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3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28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66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0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6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0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0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4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8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64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blood is healing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wound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blood is making all things new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blood speaks a better word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blood, the measure of my worth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blood, more than I deserve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blood speaks a better word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Speaks a better word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6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It's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singing out with life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It's shouting down the lies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 echoes through the night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precious blood of Christ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Speaks a better word, speaks a better word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2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blood, a robe of righteousness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blood, my hope and my defense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blood forever covers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Oh, forever covers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6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It's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calling out my name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it's breaking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ev'ry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chain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It's making all things right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precious blood of Christ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Speaks a better word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Speaks a better word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Yes, it does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Yes, it does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5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It's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rewriting my history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 covers me with destiny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It's making all things right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precious blood of Christ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precious blood of Christ -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It's singing out with life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It's calling out my name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5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oh, oh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oh, oh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It's making all things right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precious blood of Christ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Speaks a better word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Speaks a better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word – (2)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326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96</TotalTime>
  <Words>40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135</cp:revision>
  <dcterms:created xsi:type="dcterms:W3CDTF">2014-06-05T16:47:32Z</dcterms:created>
  <dcterms:modified xsi:type="dcterms:W3CDTF">2020-09-12T05:37:21Z</dcterms:modified>
</cp:coreProperties>
</file>