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3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77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57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0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1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E03D-6BD6-417C-96FC-A4FF151765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4E1F-B32A-4B50-8678-A503E4778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33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euif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n[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apj;njOe;jhu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lvl="0"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Ntjhsf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fzq;fs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XblNt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XblNt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cUfp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thblNt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thdj;jpd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Nridfs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Jjpj;jplNt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Jjpj;jplNt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guidj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Jjpj;jplNt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kuzj;jpd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rq;fpypfs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njwpgl;ld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njwpgl;ld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nehbapy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Kwpgl;ld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154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vOe;jhu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njhdp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Nfl;FNj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Nfl;FNj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gaj;ij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vd;Wk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ePf;FNj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capHj;j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fpwp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];J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kupg;gjpy;iy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kupg;gjpy;iy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kupg;gjpy;iy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4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fpwp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gzpNthk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gzpNthk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gjj;ijr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rpukzpNthk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A+juh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rpq;fk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capj;njOe;jhu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04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134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19</cp:revision>
  <dcterms:created xsi:type="dcterms:W3CDTF">2014-06-10T16:56:44Z</dcterms:created>
  <dcterms:modified xsi:type="dcterms:W3CDTF">2016-07-24T05:36:28Z</dcterms:modified>
</cp:coreProperties>
</file>